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2" r:id="rId5"/>
    <p:sldMasterId id="2147484229" r:id="rId6"/>
  </p:sldMasterIdLst>
  <p:notesMasterIdLst>
    <p:notesMasterId r:id="rId22"/>
  </p:notesMasterIdLst>
  <p:handoutMasterIdLst>
    <p:handoutMasterId r:id="rId23"/>
  </p:handoutMasterIdLst>
  <p:sldIdLst>
    <p:sldId id="1308" r:id="rId7"/>
    <p:sldId id="1309" r:id="rId8"/>
    <p:sldId id="1369" r:id="rId9"/>
    <p:sldId id="1370" r:id="rId10"/>
    <p:sldId id="2790" r:id="rId11"/>
    <p:sldId id="1317" r:id="rId12"/>
    <p:sldId id="1318" r:id="rId13"/>
    <p:sldId id="1361" r:id="rId14"/>
    <p:sldId id="1362" r:id="rId15"/>
    <p:sldId id="1363" r:id="rId16"/>
    <p:sldId id="1364" r:id="rId17"/>
    <p:sldId id="1365" r:id="rId18"/>
    <p:sldId id="1366" r:id="rId19"/>
    <p:sldId id="1368" r:id="rId20"/>
    <p:sldId id="1248" r:id="rId2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5B0B8DFF-57E5-4D4B-BA72-542DF84B8E2F}">
          <p14:sldIdLst>
            <p14:sldId id="1308"/>
            <p14:sldId id="1309"/>
            <p14:sldId id="1369"/>
            <p14:sldId id="1370"/>
            <p14:sldId id="2790"/>
            <p14:sldId id="1317"/>
            <p14:sldId id="1318"/>
            <p14:sldId id="1361"/>
            <p14:sldId id="1362"/>
            <p14:sldId id="1363"/>
            <p14:sldId id="1364"/>
            <p14:sldId id="1365"/>
            <p14:sldId id="1366"/>
            <p14:sldId id="1368"/>
            <p14:sldId id="124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8F"/>
    <a:srgbClr val="0078D7"/>
    <a:srgbClr val="FFFFFF"/>
    <a:srgbClr val="525252"/>
    <a:srgbClr val="B4009E"/>
    <a:srgbClr val="E3008C"/>
    <a:srgbClr val="107C10"/>
    <a:srgbClr val="004B50"/>
    <a:srgbClr val="D83B01"/>
    <a:srgbClr val="5C0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76489" autoAdjust="0"/>
  </p:normalViewPr>
  <p:slideViewPr>
    <p:cSldViewPr>
      <p:cViewPr>
        <p:scale>
          <a:sx n="72" d="100"/>
          <a:sy n="72" d="100"/>
        </p:scale>
        <p:origin x="27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7" d="100"/>
          <a:sy n="67" d="100"/>
        </p:scale>
        <p:origin x="3043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1568DE-251C-4024-9A9A-1163EC0A8B1D}" type="doc">
      <dgm:prSet loTypeId="urn:microsoft.com/office/officeart/2008/layout/Lined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59CD414F-B4D9-4A62-94E1-B57143DCBD38}">
      <dgm:prSet/>
      <dgm:spPr/>
      <dgm:t>
        <a:bodyPr/>
        <a:lstStyle/>
        <a:p>
          <a:r>
            <a:rPr lang="en-US" dirty="0"/>
            <a:t>New cloud enrollments often don’t get utilized because the technical and business stakeholders are not aware of the cloud adoption strategy</a:t>
          </a:r>
        </a:p>
      </dgm:t>
    </dgm:pt>
    <dgm:pt modelId="{F030F47C-0FDE-4393-B415-7BA81A3467AA}" type="parTrans" cxnId="{03BF3F39-8995-47CD-90A7-1A5B7AD1B5C1}">
      <dgm:prSet/>
      <dgm:spPr/>
      <dgm:t>
        <a:bodyPr/>
        <a:lstStyle/>
        <a:p>
          <a:endParaRPr lang="en-US"/>
        </a:p>
      </dgm:t>
    </dgm:pt>
    <dgm:pt modelId="{5946362A-90C7-439D-A280-A78A54F744AA}" type="sibTrans" cxnId="{03BF3F39-8995-47CD-90A7-1A5B7AD1B5C1}">
      <dgm:prSet/>
      <dgm:spPr/>
      <dgm:t>
        <a:bodyPr/>
        <a:lstStyle/>
        <a:p>
          <a:endParaRPr lang="en-US"/>
        </a:p>
      </dgm:t>
    </dgm:pt>
    <dgm:pt modelId="{9D778935-ADAF-45A4-8C5B-A0B37EC07077}">
      <dgm:prSet/>
      <dgm:spPr/>
      <dgm:t>
        <a:bodyPr/>
        <a:lstStyle/>
        <a:p>
          <a:r>
            <a:rPr lang="en-US" dirty="0"/>
            <a:t>Financial and technical stakeholders often change, causing long delays if Azure enterprise roles are assigned to individuals.</a:t>
          </a:r>
        </a:p>
      </dgm:t>
    </dgm:pt>
    <dgm:pt modelId="{EF629DBE-5483-4ED9-B4D3-28DCF534292A}" type="parTrans" cxnId="{6B21D779-3EF5-4069-B36C-115A38B0F366}">
      <dgm:prSet/>
      <dgm:spPr/>
      <dgm:t>
        <a:bodyPr/>
        <a:lstStyle/>
        <a:p>
          <a:endParaRPr lang="en-US"/>
        </a:p>
      </dgm:t>
    </dgm:pt>
    <dgm:pt modelId="{5328B7BC-673B-4F93-A02D-21B940B8FFF3}" type="sibTrans" cxnId="{6B21D779-3EF5-4069-B36C-115A38B0F366}">
      <dgm:prSet/>
      <dgm:spPr/>
      <dgm:t>
        <a:bodyPr/>
        <a:lstStyle/>
        <a:p>
          <a:endParaRPr lang="en-US"/>
        </a:p>
      </dgm:t>
    </dgm:pt>
    <dgm:pt modelId="{DD703919-6648-47F2-A2C8-E45D8B2639D3}">
      <dgm:prSet/>
      <dgm:spPr/>
      <dgm:t>
        <a:bodyPr/>
        <a:lstStyle/>
        <a:p>
          <a:r>
            <a:rPr lang="en-US" dirty="0"/>
            <a:t>Single Sign-on is a value customers would like, yet is often perceived as being too difficult to implement.</a:t>
          </a:r>
        </a:p>
      </dgm:t>
    </dgm:pt>
    <dgm:pt modelId="{0E3C0CA6-65BB-425C-967A-BA4323BE5731}" type="parTrans" cxnId="{DB201D55-D4A5-41EA-AECE-572173991EC5}">
      <dgm:prSet/>
      <dgm:spPr/>
      <dgm:t>
        <a:bodyPr/>
        <a:lstStyle/>
        <a:p>
          <a:endParaRPr lang="en-US"/>
        </a:p>
      </dgm:t>
    </dgm:pt>
    <dgm:pt modelId="{8BDEE6FE-DC5C-43F7-9761-2ECDC7BF9AB1}" type="sibTrans" cxnId="{DB201D55-D4A5-41EA-AECE-572173991EC5}">
      <dgm:prSet/>
      <dgm:spPr/>
      <dgm:t>
        <a:bodyPr/>
        <a:lstStyle/>
        <a:p>
          <a:endParaRPr lang="en-US"/>
        </a:p>
      </dgm:t>
    </dgm:pt>
    <dgm:pt modelId="{E041EAC4-B45D-4844-B416-54E98402BE1D}">
      <dgm:prSet/>
      <dgm:spPr/>
      <dgm:t>
        <a:bodyPr/>
        <a:lstStyle/>
        <a:p>
          <a:r>
            <a:rPr lang="en-US" dirty="0"/>
            <a:t>Role based access control, data classification and network security is perceived as difficult to </a:t>
          </a:r>
          <a:r>
            <a:rPr lang="en-US" dirty="0" err="1"/>
            <a:t>implemet</a:t>
          </a:r>
          <a:r>
            <a:rPr lang="en-US" dirty="0"/>
            <a:t>.</a:t>
          </a:r>
        </a:p>
      </dgm:t>
    </dgm:pt>
    <dgm:pt modelId="{75BA64E8-EE9E-4C48-A250-BDABC23AB7A7}" type="parTrans" cxnId="{AED727B7-800E-46D4-86C7-4CEB29367A63}">
      <dgm:prSet/>
      <dgm:spPr/>
      <dgm:t>
        <a:bodyPr/>
        <a:lstStyle/>
        <a:p>
          <a:endParaRPr lang="en-US"/>
        </a:p>
      </dgm:t>
    </dgm:pt>
    <dgm:pt modelId="{70787554-E6BE-44A1-AE95-6A2CAD3B8599}" type="sibTrans" cxnId="{AED727B7-800E-46D4-86C7-4CEB29367A63}">
      <dgm:prSet/>
      <dgm:spPr/>
      <dgm:t>
        <a:bodyPr/>
        <a:lstStyle/>
        <a:p>
          <a:endParaRPr lang="en-US"/>
        </a:p>
      </dgm:t>
    </dgm:pt>
    <dgm:pt modelId="{6347EF38-2E37-4AFD-B947-1F7B2D6C6C6D}">
      <dgm:prSet/>
      <dgm:spPr/>
      <dgm:t>
        <a:bodyPr/>
        <a:lstStyle/>
        <a:p>
          <a:r>
            <a:rPr lang="en-US" dirty="0"/>
            <a:t>Staff isn’t enabled to deploy workloads securely with a culture of continuous learning.</a:t>
          </a:r>
        </a:p>
      </dgm:t>
    </dgm:pt>
    <dgm:pt modelId="{24E78272-2917-4253-8ACB-815BA4CC27ED}" type="parTrans" cxnId="{A2C2CB05-8FA2-4580-B151-8566B1E2F4FC}">
      <dgm:prSet/>
      <dgm:spPr/>
      <dgm:t>
        <a:bodyPr/>
        <a:lstStyle/>
        <a:p>
          <a:endParaRPr lang="en-US"/>
        </a:p>
      </dgm:t>
    </dgm:pt>
    <dgm:pt modelId="{869381A9-54C8-42A4-918A-5E8F20D98762}" type="sibTrans" cxnId="{A2C2CB05-8FA2-4580-B151-8566B1E2F4FC}">
      <dgm:prSet/>
      <dgm:spPr/>
      <dgm:t>
        <a:bodyPr/>
        <a:lstStyle/>
        <a:p>
          <a:endParaRPr lang="en-US"/>
        </a:p>
      </dgm:t>
    </dgm:pt>
    <dgm:pt modelId="{DEB33E08-53F0-45C8-B117-D9B72603B818}">
      <dgm:prSet/>
      <dgm:spPr/>
      <dgm:t>
        <a:bodyPr/>
        <a:lstStyle/>
        <a:p>
          <a:r>
            <a:rPr lang="en-US" dirty="0"/>
            <a:t>Hybrid integration of cloud resources, identity, operations, network and security with on premise systems is a great differentiator of Azure to other clouds</a:t>
          </a:r>
        </a:p>
      </dgm:t>
    </dgm:pt>
    <dgm:pt modelId="{EC9B24E8-CB65-436F-906D-A44954EB287C}" type="parTrans" cxnId="{BD0FC63F-0F42-49D5-A58B-F7D813D9B644}">
      <dgm:prSet/>
      <dgm:spPr/>
      <dgm:t>
        <a:bodyPr/>
        <a:lstStyle/>
        <a:p>
          <a:endParaRPr lang="en-US"/>
        </a:p>
      </dgm:t>
    </dgm:pt>
    <dgm:pt modelId="{416C19E7-C28C-43BC-B1A8-6DB82159EA6A}" type="sibTrans" cxnId="{BD0FC63F-0F42-49D5-A58B-F7D813D9B644}">
      <dgm:prSet/>
      <dgm:spPr/>
      <dgm:t>
        <a:bodyPr/>
        <a:lstStyle/>
        <a:p>
          <a:endParaRPr lang="en-US"/>
        </a:p>
      </dgm:t>
    </dgm:pt>
    <dgm:pt modelId="{10FF1C77-893F-40DC-ACE8-8ADE7C96C694}">
      <dgm:prSet/>
      <dgm:spPr/>
      <dgm:t>
        <a:bodyPr/>
        <a:lstStyle/>
        <a:p>
          <a:r>
            <a:rPr lang="en-US" dirty="0"/>
            <a:t>Partner assistance is not easy to communicate .</a:t>
          </a:r>
        </a:p>
      </dgm:t>
    </dgm:pt>
    <dgm:pt modelId="{4CB65AD6-B1F0-4249-AC77-50109A127A1E}" type="parTrans" cxnId="{E0788751-A164-4F3A-88C7-50ED54FFF85E}">
      <dgm:prSet/>
      <dgm:spPr/>
      <dgm:t>
        <a:bodyPr/>
        <a:lstStyle/>
        <a:p>
          <a:endParaRPr lang="en-US"/>
        </a:p>
      </dgm:t>
    </dgm:pt>
    <dgm:pt modelId="{2C964E0F-2268-4501-A152-2CEBA70BAEC4}" type="sibTrans" cxnId="{E0788751-A164-4F3A-88C7-50ED54FFF85E}">
      <dgm:prSet/>
      <dgm:spPr/>
      <dgm:t>
        <a:bodyPr/>
        <a:lstStyle/>
        <a:p>
          <a:endParaRPr lang="en-US"/>
        </a:p>
      </dgm:t>
    </dgm:pt>
    <dgm:pt modelId="{9A3E957A-41C9-4D06-8E67-CA1AF39D3A64}" type="pres">
      <dgm:prSet presAssocID="{D31568DE-251C-4024-9A9A-1163EC0A8B1D}" presName="vert0" presStyleCnt="0">
        <dgm:presLayoutVars>
          <dgm:dir/>
          <dgm:animOne val="branch"/>
          <dgm:animLvl val="lvl"/>
        </dgm:presLayoutVars>
      </dgm:prSet>
      <dgm:spPr/>
    </dgm:pt>
    <dgm:pt modelId="{A30D0F76-EC86-4C74-B853-43DEF9D99595}" type="pres">
      <dgm:prSet presAssocID="{59CD414F-B4D9-4A62-94E1-B57143DCBD38}" presName="thickLine" presStyleLbl="alignNode1" presStyleIdx="0" presStyleCnt="7"/>
      <dgm:spPr/>
    </dgm:pt>
    <dgm:pt modelId="{BB716ACE-EF62-4664-B346-A668E0FC2703}" type="pres">
      <dgm:prSet presAssocID="{59CD414F-B4D9-4A62-94E1-B57143DCBD38}" presName="horz1" presStyleCnt="0"/>
      <dgm:spPr/>
    </dgm:pt>
    <dgm:pt modelId="{837CC808-4178-4C84-9451-3E1E447239BF}" type="pres">
      <dgm:prSet presAssocID="{59CD414F-B4D9-4A62-94E1-B57143DCBD38}" presName="tx1" presStyleLbl="revTx" presStyleIdx="0" presStyleCnt="7"/>
      <dgm:spPr/>
    </dgm:pt>
    <dgm:pt modelId="{0609D22C-929E-44F1-BD86-CA24F39B9E06}" type="pres">
      <dgm:prSet presAssocID="{59CD414F-B4D9-4A62-94E1-B57143DCBD38}" presName="vert1" presStyleCnt="0"/>
      <dgm:spPr/>
    </dgm:pt>
    <dgm:pt modelId="{7238A279-B695-4D5B-BC7A-1743E34DA682}" type="pres">
      <dgm:prSet presAssocID="{9D778935-ADAF-45A4-8C5B-A0B37EC07077}" presName="thickLine" presStyleLbl="alignNode1" presStyleIdx="1" presStyleCnt="7"/>
      <dgm:spPr/>
    </dgm:pt>
    <dgm:pt modelId="{668B2276-3FA2-4541-97F8-7D93E7C14A68}" type="pres">
      <dgm:prSet presAssocID="{9D778935-ADAF-45A4-8C5B-A0B37EC07077}" presName="horz1" presStyleCnt="0"/>
      <dgm:spPr/>
    </dgm:pt>
    <dgm:pt modelId="{8418A63C-6441-4B75-8186-81229E88B9A5}" type="pres">
      <dgm:prSet presAssocID="{9D778935-ADAF-45A4-8C5B-A0B37EC07077}" presName="tx1" presStyleLbl="revTx" presStyleIdx="1" presStyleCnt="7"/>
      <dgm:spPr/>
    </dgm:pt>
    <dgm:pt modelId="{14472306-1CA6-4850-BB85-40EAD74F4698}" type="pres">
      <dgm:prSet presAssocID="{9D778935-ADAF-45A4-8C5B-A0B37EC07077}" presName="vert1" presStyleCnt="0"/>
      <dgm:spPr/>
    </dgm:pt>
    <dgm:pt modelId="{19A7AF71-FFF6-4AB7-B1C7-21F487F1E2A8}" type="pres">
      <dgm:prSet presAssocID="{DD703919-6648-47F2-A2C8-E45D8B2639D3}" presName="thickLine" presStyleLbl="alignNode1" presStyleIdx="2" presStyleCnt="7"/>
      <dgm:spPr/>
    </dgm:pt>
    <dgm:pt modelId="{52F0878B-E83D-477B-9ED9-D3D2CE0FE2A5}" type="pres">
      <dgm:prSet presAssocID="{DD703919-6648-47F2-A2C8-E45D8B2639D3}" presName="horz1" presStyleCnt="0"/>
      <dgm:spPr/>
    </dgm:pt>
    <dgm:pt modelId="{C3BF149D-E9A7-47E4-81E1-F0A50891D546}" type="pres">
      <dgm:prSet presAssocID="{DD703919-6648-47F2-A2C8-E45D8B2639D3}" presName="tx1" presStyleLbl="revTx" presStyleIdx="2" presStyleCnt="7"/>
      <dgm:spPr/>
    </dgm:pt>
    <dgm:pt modelId="{0C5EBF44-1DAA-4B1F-979A-85052F99A3FA}" type="pres">
      <dgm:prSet presAssocID="{DD703919-6648-47F2-A2C8-E45D8B2639D3}" presName="vert1" presStyleCnt="0"/>
      <dgm:spPr/>
    </dgm:pt>
    <dgm:pt modelId="{E1C78764-10CC-40FE-BC06-4A2CCA7FA192}" type="pres">
      <dgm:prSet presAssocID="{E041EAC4-B45D-4844-B416-54E98402BE1D}" presName="thickLine" presStyleLbl="alignNode1" presStyleIdx="3" presStyleCnt="7"/>
      <dgm:spPr/>
    </dgm:pt>
    <dgm:pt modelId="{96702FFD-9F9F-40FE-99A9-ABB438EB0B98}" type="pres">
      <dgm:prSet presAssocID="{E041EAC4-B45D-4844-B416-54E98402BE1D}" presName="horz1" presStyleCnt="0"/>
      <dgm:spPr/>
    </dgm:pt>
    <dgm:pt modelId="{66C06C28-FB55-4E85-AD94-20AB68F96DC0}" type="pres">
      <dgm:prSet presAssocID="{E041EAC4-B45D-4844-B416-54E98402BE1D}" presName="tx1" presStyleLbl="revTx" presStyleIdx="3" presStyleCnt="7"/>
      <dgm:spPr/>
    </dgm:pt>
    <dgm:pt modelId="{8FE966C9-99C6-4DD9-A7E7-168173870DF5}" type="pres">
      <dgm:prSet presAssocID="{E041EAC4-B45D-4844-B416-54E98402BE1D}" presName="vert1" presStyleCnt="0"/>
      <dgm:spPr/>
    </dgm:pt>
    <dgm:pt modelId="{EE0CE803-CAE5-435E-9F21-92DCEF5F5CEC}" type="pres">
      <dgm:prSet presAssocID="{6347EF38-2E37-4AFD-B947-1F7B2D6C6C6D}" presName="thickLine" presStyleLbl="alignNode1" presStyleIdx="4" presStyleCnt="7"/>
      <dgm:spPr/>
    </dgm:pt>
    <dgm:pt modelId="{B4EDBF1F-3C47-4646-8FC6-26D4109D7F2D}" type="pres">
      <dgm:prSet presAssocID="{6347EF38-2E37-4AFD-B947-1F7B2D6C6C6D}" presName="horz1" presStyleCnt="0"/>
      <dgm:spPr/>
    </dgm:pt>
    <dgm:pt modelId="{8F829825-8E78-479F-A33E-A55487CAAFE1}" type="pres">
      <dgm:prSet presAssocID="{6347EF38-2E37-4AFD-B947-1F7B2D6C6C6D}" presName="tx1" presStyleLbl="revTx" presStyleIdx="4" presStyleCnt="7"/>
      <dgm:spPr/>
    </dgm:pt>
    <dgm:pt modelId="{E010490A-8D90-4FB6-A2A9-327FE810566D}" type="pres">
      <dgm:prSet presAssocID="{6347EF38-2E37-4AFD-B947-1F7B2D6C6C6D}" presName="vert1" presStyleCnt="0"/>
      <dgm:spPr/>
    </dgm:pt>
    <dgm:pt modelId="{E18A89E0-DC3D-4C0F-96FB-D2AE1535751E}" type="pres">
      <dgm:prSet presAssocID="{DEB33E08-53F0-45C8-B117-D9B72603B818}" presName="thickLine" presStyleLbl="alignNode1" presStyleIdx="5" presStyleCnt="7"/>
      <dgm:spPr/>
    </dgm:pt>
    <dgm:pt modelId="{6C2D277F-8F83-41FF-86D2-F3F0FCD64934}" type="pres">
      <dgm:prSet presAssocID="{DEB33E08-53F0-45C8-B117-D9B72603B818}" presName="horz1" presStyleCnt="0"/>
      <dgm:spPr/>
    </dgm:pt>
    <dgm:pt modelId="{2EC5F841-ECD2-49B3-BCF5-380DD7000627}" type="pres">
      <dgm:prSet presAssocID="{DEB33E08-53F0-45C8-B117-D9B72603B818}" presName="tx1" presStyleLbl="revTx" presStyleIdx="5" presStyleCnt="7"/>
      <dgm:spPr/>
    </dgm:pt>
    <dgm:pt modelId="{D21C6520-E77E-4C10-A598-9BA428C2D9A7}" type="pres">
      <dgm:prSet presAssocID="{DEB33E08-53F0-45C8-B117-D9B72603B818}" presName="vert1" presStyleCnt="0"/>
      <dgm:spPr/>
    </dgm:pt>
    <dgm:pt modelId="{68AA4399-17C4-48FA-B392-86C335104BB4}" type="pres">
      <dgm:prSet presAssocID="{10FF1C77-893F-40DC-ACE8-8ADE7C96C694}" presName="thickLine" presStyleLbl="alignNode1" presStyleIdx="6" presStyleCnt="7"/>
      <dgm:spPr/>
    </dgm:pt>
    <dgm:pt modelId="{99575860-B9C9-43E2-9633-4DE9B70E0408}" type="pres">
      <dgm:prSet presAssocID="{10FF1C77-893F-40DC-ACE8-8ADE7C96C694}" presName="horz1" presStyleCnt="0"/>
      <dgm:spPr/>
    </dgm:pt>
    <dgm:pt modelId="{FE31E46E-1EAA-4343-9215-79C52C59901A}" type="pres">
      <dgm:prSet presAssocID="{10FF1C77-893F-40DC-ACE8-8ADE7C96C694}" presName="tx1" presStyleLbl="revTx" presStyleIdx="6" presStyleCnt="7"/>
      <dgm:spPr/>
    </dgm:pt>
    <dgm:pt modelId="{D1902295-F8A5-4DAD-AE71-2AC43518C00B}" type="pres">
      <dgm:prSet presAssocID="{10FF1C77-893F-40DC-ACE8-8ADE7C96C694}" presName="vert1" presStyleCnt="0"/>
      <dgm:spPr/>
    </dgm:pt>
  </dgm:ptLst>
  <dgm:cxnLst>
    <dgm:cxn modelId="{A2C2CB05-8FA2-4580-B151-8566B1E2F4FC}" srcId="{D31568DE-251C-4024-9A9A-1163EC0A8B1D}" destId="{6347EF38-2E37-4AFD-B947-1F7B2D6C6C6D}" srcOrd="4" destOrd="0" parTransId="{24E78272-2917-4253-8ACB-815BA4CC27ED}" sibTransId="{869381A9-54C8-42A4-918A-5E8F20D98762}"/>
    <dgm:cxn modelId="{3ED71907-CD0C-42AD-9797-60AE6E1FF0C4}" type="presOf" srcId="{DEB33E08-53F0-45C8-B117-D9B72603B818}" destId="{2EC5F841-ECD2-49B3-BCF5-380DD7000627}" srcOrd="0" destOrd="0" presId="urn:microsoft.com/office/officeart/2008/layout/LinedList"/>
    <dgm:cxn modelId="{FE44402D-02B7-448B-BCA5-07DD235BB8A2}" type="presOf" srcId="{9D778935-ADAF-45A4-8C5B-A0B37EC07077}" destId="{8418A63C-6441-4B75-8186-81229E88B9A5}" srcOrd="0" destOrd="0" presId="urn:microsoft.com/office/officeart/2008/layout/LinedList"/>
    <dgm:cxn modelId="{03BF3F39-8995-47CD-90A7-1A5B7AD1B5C1}" srcId="{D31568DE-251C-4024-9A9A-1163EC0A8B1D}" destId="{59CD414F-B4D9-4A62-94E1-B57143DCBD38}" srcOrd="0" destOrd="0" parTransId="{F030F47C-0FDE-4393-B415-7BA81A3467AA}" sibTransId="{5946362A-90C7-439D-A280-A78A54F744AA}"/>
    <dgm:cxn modelId="{BD0FC63F-0F42-49D5-A58B-F7D813D9B644}" srcId="{D31568DE-251C-4024-9A9A-1163EC0A8B1D}" destId="{DEB33E08-53F0-45C8-B117-D9B72603B818}" srcOrd="5" destOrd="0" parTransId="{EC9B24E8-CB65-436F-906D-A44954EB287C}" sibTransId="{416C19E7-C28C-43BC-B1A8-6DB82159EA6A}"/>
    <dgm:cxn modelId="{2F25805E-73BF-4192-8BF4-291A9F39007C}" type="presOf" srcId="{59CD414F-B4D9-4A62-94E1-B57143DCBD38}" destId="{837CC808-4178-4C84-9451-3E1E447239BF}" srcOrd="0" destOrd="0" presId="urn:microsoft.com/office/officeart/2008/layout/LinedList"/>
    <dgm:cxn modelId="{F8FDC465-A7EE-47B4-B92B-F0CABF36D5F8}" type="presOf" srcId="{DD703919-6648-47F2-A2C8-E45D8B2639D3}" destId="{C3BF149D-E9A7-47E4-81E1-F0A50891D546}" srcOrd="0" destOrd="0" presId="urn:microsoft.com/office/officeart/2008/layout/LinedList"/>
    <dgm:cxn modelId="{E0788751-A164-4F3A-88C7-50ED54FFF85E}" srcId="{D31568DE-251C-4024-9A9A-1163EC0A8B1D}" destId="{10FF1C77-893F-40DC-ACE8-8ADE7C96C694}" srcOrd="6" destOrd="0" parTransId="{4CB65AD6-B1F0-4249-AC77-50109A127A1E}" sibTransId="{2C964E0F-2268-4501-A152-2CEBA70BAEC4}"/>
    <dgm:cxn modelId="{433C3273-B2B6-427E-8A4F-FE6BFCDC83BA}" type="presOf" srcId="{D31568DE-251C-4024-9A9A-1163EC0A8B1D}" destId="{9A3E957A-41C9-4D06-8E67-CA1AF39D3A64}" srcOrd="0" destOrd="0" presId="urn:microsoft.com/office/officeart/2008/layout/LinedList"/>
    <dgm:cxn modelId="{DB201D55-D4A5-41EA-AECE-572173991EC5}" srcId="{D31568DE-251C-4024-9A9A-1163EC0A8B1D}" destId="{DD703919-6648-47F2-A2C8-E45D8B2639D3}" srcOrd="2" destOrd="0" parTransId="{0E3C0CA6-65BB-425C-967A-BA4323BE5731}" sibTransId="{8BDEE6FE-DC5C-43F7-9761-2ECDC7BF9AB1}"/>
    <dgm:cxn modelId="{6B21D779-3EF5-4069-B36C-115A38B0F366}" srcId="{D31568DE-251C-4024-9A9A-1163EC0A8B1D}" destId="{9D778935-ADAF-45A4-8C5B-A0B37EC07077}" srcOrd="1" destOrd="0" parTransId="{EF629DBE-5483-4ED9-B4D3-28DCF534292A}" sibTransId="{5328B7BC-673B-4F93-A02D-21B940B8FFF3}"/>
    <dgm:cxn modelId="{80AE7B93-0186-47C8-85A2-736A7F512F58}" type="presOf" srcId="{E041EAC4-B45D-4844-B416-54E98402BE1D}" destId="{66C06C28-FB55-4E85-AD94-20AB68F96DC0}" srcOrd="0" destOrd="0" presId="urn:microsoft.com/office/officeart/2008/layout/LinedList"/>
    <dgm:cxn modelId="{B1C3B9B3-E274-40DA-AB67-3C8E8F1C341A}" type="presOf" srcId="{10FF1C77-893F-40DC-ACE8-8ADE7C96C694}" destId="{FE31E46E-1EAA-4343-9215-79C52C59901A}" srcOrd="0" destOrd="0" presId="urn:microsoft.com/office/officeart/2008/layout/LinedList"/>
    <dgm:cxn modelId="{AED727B7-800E-46D4-86C7-4CEB29367A63}" srcId="{D31568DE-251C-4024-9A9A-1163EC0A8B1D}" destId="{E041EAC4-B45D-4844-B416-54E98402BE1D}" srcOrd="3" destOrd="0" parTransId="{75BA64E8-EE9E-4C48-A250-BDABC23AB7A7}" sibTransId="{70787554-E6BE-44A1-AE95-6A2CAD3B8599}"/>
    <dgm:cxn modelId="{844575C8-A93D-4FFB-B083-1AAA76A05BE4}" type="presOf" srcId="{6347EF38-2E37-4AFD-B947-1F7B2D6C6C6D}" destId="{8F829825-8E78-479F-A33E-A55487CAAFE1}" srcOrd="0" destOrd="0" presId="urn:microsoft.com/office/officeart/2008/layout/LinedList"/>
    <dgm:cxn modelId="{73E7DA5C-C9F2-4D6F-8707-FFBE84F88BC6}" type="presParOf" srcId="{9A3E957A-41C9-4D06-8E67-CA1AF39D3A64}" destId="{A30D0F76-EC86-4C74-B853-43DEF9D99595}" srcOrd="0" destOrd="0" presId="urn:microsoft.com/office/officeart/2008/layout/LinedList"/>
    <dgm:cxn modelId="{B0D0D79C-28CA-4E3E-81D7-DBA7FB29059A}" type="presParOf" srcId="{9A3E957A-41C9-4D06-8E67-CA1AF39D3A64}" destId="{BB716ACE-EF62-4664-B346-A668E0FC2703}" srcOrd="1" destOrd="0" presId="urn:microsoft.com/office/officeart/2008/layout/LinedList"/>
    <dgm:cxn modelId="{6FEEC5CF-6B08-4A1B-BDE4-1D1093EEFC7C}" type="presParOf" srcId="{BB716ACE-EF62-4664-B346-A668E0FC2703}" destId="{837CC808-4178-4C84-9451-3E1E447239BF}" srcOrd="0" destOrd="0" presId="urn:microsoft.com/office/officeart/2008/layout/LinedList"/>
    <dgm:cxn modelId="{8DE5F042-6001-467C-B812-CC639DAC7143}" type="presParOf" srcId="{BB716ACE-EF62-4664-B346-A668E0FC2703}" destId="{0609D22C-929E-44F1-BD86-CA24F39B9E06}" srcOrd="1" destOrd="0" presId="urn:microsoft.com/office/officeart/2008/layout/LinedList"/>
    <dgm:cxn modelId="{48D7B1E2-1318-4DF9-883B-7203AD2382E7}" type="presParOf" srcId="{9A3E957A-41C9-4D06-8E67-CA1AF39D3A64}" destId="{7238A279-B695-4D5B-BC7A-1743E34DA682}" srcOrd="2" destOrd="0" presId="urn:microsoft.com/office/officeart/2008/layout/LinedList"/>
    <dgm:cxn modelId="{15931221-BC58-42E7-B16B-E88BB3265DB6}" type="presParOf" srcId="{9A3E957A-41C9-4D06-8E67-CA1AF39D3A64}" destId="{668B2276-3FA2-4541-97F8-7D93E7C14A68}" srcOrd="3" destOrd="0" presId="urn:microsoft.com/office/officeart/2008/layout/LinedList"/>
    <dgm:cxn modelId="{BF4B2135-05E1-42A6-8DC3-6E15601D4777}" type="presParOf" srcId="{668B2276-3FA2-4541-97F8-7D93E7C14A68}" destId="{8418A63C-6441-4B75-8186-81229E88B9A5}" srcOrd="0" destOrd="0" presId="urn:microsoft.com/office/officeart/2008/layout/LinedList"/>
    <dgm:cxn modelId="{63094105-9E94-4069-80DC-4265FFC82BCB}" type="presParOf" srcId="{668B2276-3FA2-4541-97F8-7D93E7C14A68}" destId="{14472306-1CA6-4850-BB85-40EAD74F4698}" srcOrd="1" destOrd="0" presId="urn:microsoft.com/office/officeart/2008/layout/LinedList"/>
    <dgm:cxn modelId="{D7A291C4-DE70-4DC2-9F10-57F5F16CDF3B}" type="presParOf" srcId="{9A3E957A-41C9-4D06-8E67-CA1AF39D3A64}" destId="{19A7AF71-FFF6-4AB7-B1C7-21F487F1E2A8}" srcOrd="4" destOrd="0" presId="urn:microsoft.com/office/officeart/2008/layout/LinedList"/>
    <dgm:cxn modelId="{AF7C4A1D-07E2-4E7E-ACF8-A7B56897E513}" type="presParOf" srcId="{9A3E957A-41C9-4D06-8E67-CA1AF39D3A64}" destId="{52F0878B-E83D-477B-9ED9-D3D2CE0FE2A5}" srcOrd="5" destOrd="0" presId="urn:microsoft.com/office/officeart/2008/layout/LinedList"/>
    <dgm:cxn modelId="{92A7D0EA-07CD-4A1B-9D6A-58405F1FC612}" type="presParOf" srcId="{52F0878B-E83D-477B-9ED9-D3D2CE0FE2A5}" destId="{C3BF149D-E9A7-47E4-81E1-F0A50891D546}" srcOrd="0" destOrd="0" presId="urn:microsoft.com/office/officeart/2008/layout/LinedList"/>
    <dgm:cxn modelId="{24D1FA83-B0D1-4809-A99B-F9C0D4888B59}" type="presParOf" srcId="{52F0878B-E83D-477B-9ED9-D3D2CE0FE2A5}" destId="{0C5EBF44-1DAA-4B1F-979A-85052F99A3FA}" srcOrd="1" destOrd="0" presId="urn:microsoft.com/office/officeart/2008/layout/LinedList"/>
    <dgm:cxn modelId="{BDE05E5E-5A58-4CFD-855A-BEBE4A27BA2D}" type="presParOf" srcId="{9A3E957A-41C9-4D06-8E67-CA1AF39D3A64}" destId="{E1C78764-10CC-40FE-BC06-4A2CCA7FA192}" srcOrd="6" destOrd="0" presId="urn:microsoft.com/office/officeart/2008/layout/LinedList"/>
    <dgm:cxn modelId="{41E48324-9728-44BB-A480-730EA02911A8}" type="presParOf" srcId="{9A3E957A-41C9-4D06-8E67-CA1AF39D3A64}" destId="{96702FFD-9F9F-40FE-99A9-ABB438EB0B98}" srcOrd="7" destOrd="0" presId="urn:microsoft.com/office/officeart/2008/layout/LinedList"/>
    <dgm:cxn modelId="{48561032-0764-46F0-84CA-C5E7AAB75215}" type="presParOf" srcId="{96702FFD-9F9F-40FE-99A9-ABB438EB0B98}" destId="{66C06C28-FB55-4E85-AD94-20AB68F96DC0}" srcOrd="0" destOrd="0" presId="urn:microsoft.com/office/officeart/2008/layout/LinedList"/>
    <dgm:cxn modelId="{7723DF59-F4D2-4F55-9F0A-28CBE12BC77F}" type="presParOf" srcId="{96702FFD-9F9F-40FE-99A9-ABB438EB0B98}" destId="{8FE966C9-99C6-4DD9-A7E7-168173870DF5}" srcOrd="1" destOrd="0" presId="urn:microsoft.com/office/officeart/2008/layout/LinedList"/>
    <dgm:cxn modelId="{AC263E33-A84A-4B7D-9094-AD3962954918}" type="presParOf" srcId="{9A3E957A-41C9-4D06-8E67-CA1AF39D3A64}" destId="{EE0CE803-CAE5-435E-9F21-92DCEF5F5CEC}" srcOrd="8" destOrd="0" presId="urn:microsoft.com/office/officeart/2008/layout/LinedList"/>
    <dgm:cxn modelId="{12B58452-B7C1-4CD6-9613-C396A5FB97B0}" type="presParOf" srcId="{9A3E957A-41C9-4D06-8E67-CA1AF39D3A64}" destId="{B4EDBF1F-3C47-4646-8FC6-26D4109D7F2D}" srcOrd="9" destOrd="0" presId="urn:microsoft.com/office/officeart/2008/layout/LinedList"/>
    <dgm:cxn modelId="{AF5A25B1-06DD-4B1E-89CB-515A652FF429}" type="presParOf" srcId="{B4EDBF1F-3C47-4646-8FC6-26D4109D7F2D}" destId="{8F829825-8E78-479F-A33E-A55487CAAFE1}" srcOrd="0" destOrd="0" presId="urn:microsoft.com/office/officeart/2008/layout/LinedList"/>
    <dgm:cxn modelId="{F9CA5BAA-2F34-4BA2-A6C1-4BB2F4DAB300}" type="presParOf" srcId="{B4EDBF1F-3C47-4646-8FC6-26D4109D7F2D}" destId="{E010490A-8D90-4FB6-A2A9-327FE810566D}" srcOrd="1" destOrd="0" presId="urn:microsoft.com/office/officeart/2008/layout/LinedList"/>
    <dgm:cxn modelId="{7850EF5B-1C7C-486C-9B8E-18FA1E149BBC}" type="presParOf" srcId="{9A3E957A-41C9-4D06-8E67-CA1AF39D3A64}" destId="{E18A89E0-DC3D-4C0F-96FB-D2AE1535751E}" srcOrd="10" destOrd="0" presId="urn:microsoft.com/office/officeart/2008/layout/LinedList"/>
    <dgm:cxn modelId="{F58DB254-3A6C-4930-84BE-31FFEA680380}" type="presParOf" srcId="{9A3E957A-41C9-4D06-8E67-CA1AF39D3A64}" destId="{6C2D277F-8F83-41FF-86D2-F3F0FCD64934}" srcOrd="11" destOrd="0" presId="urn:microsoft.com/office/officeart/2008/layout/LinedList"/>
    <dgm:cxn modelId="{ABBBF385-24FF-426E-943A-9CC36CEEA231}" type="presParOf" srcId="{6C2D277F-8F83-41FF-86D2-F3F0FCD64934}" destId="{2EC5F841-ECD2-49B3-BCF5-380DD7000627}" srcOrd="0" destOrd="0" presId="urn:microsoft.com/office/officeart/2008/layout/LinedList"/>
    <dgm:cxn modelId="{FF7BDAD2-CF01-4156-A1FF-B76357DACE81}" type="presParOf" srcId="{6C2D277F-8F83-41FF-86D2-F3F0FCD64934}" destId="{D21C6520-E77E-4C10-A598-9BA428C2D9A7}" srcOrd="1" destOrd="0" presId="urn:microsoft.com/office/officeart/2008/layout/LinedList"/>
    <dgm:cxn modelId="{A3F7E40A-A05A-45CB-AE5B-D43076DF3158}" type="presParOf" srcId="{9A3E957A-41C9-4D06-8E67-CA1AF39D3A64}" destId="{68AA4399-17C4-48FA-B392-86C335104BB4}" srcOrd="12" destOrd="0" presId="urn:microsoft.com/office/officeart/2008/layout/LinedList"/>
    <dgm:cxn modelId="{AF7B2A0F-AC64-4C0B-98C2-B447B3A6D84C}" type="presParOf" srcId="{9A3E957A-41C9-4D06-8E67-CA1AF39D3A64}" destId="{99575860-B9C9-43E2-9633-4DE9B70E0408}" srcOrd="13" destOrd="0" presId="urn:microsoft.com/office/officeart/2008/layout/LinedList"/>
    <dgm:cxn modelId="{AE670E11-200A-475F-B5B7-BEE99BF067C2}" type="presParOf" srcId="{99575860-B9C9-43E2-9633-4DE9B70E0408}" destId="{FE31E46E-1EAA-4343-9215-79C52C59901A}" srcOrd="0" destOrd="0" presId="urn:microsoft.com/office/officeart/2008/layout/LinedList"/>
    <dgm:cxn modelId="{D65D9993-2E5C-447C-B550-24D4D13E5224}" type="presParOf" srcId="{99575860-B9C9-43E2-9633-4DE9B70E0408}" destId="{D1902295-F8A5-4DAD-AE71-2AC43518C00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3A25CE-B3F7-4EA0-A07F-81B0B7F39AEE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76E788B5-58BE-48C0-B149-906CA29430F2}">
      <dgm:prSet/>
      <dgm:spPr/>
      <dgm:t>
        <a:bodyPr/>
        <a:lstStyle/>
        <a:p>
          <a:r>
            <a:rPr lang="en-US"/>
            <a:t>Azure Enrollment</a:t>
          </a:r>
        </a:p>
      </dgm:t>
    </dgm:pt>
    <dgm:pt modelId="{6927AFD4-E55E-4BC0-A97D-B35F592F3615}" type="parTrans" cxnId="{2EFCEA87-E0BD-4D66-9C3F-1D420632C7FD}">
      <dgm:prSet/>
      <dgm:spPr/>
      <dgm:t>
        <a:bodyPr/>
        <a:lstStyle/>
        <a:p>
          <a:endParaRPr lang="en-US"/>
        </a:p>
      </dgm:t>
    </dgm:pt>
    <dgm:pt modelId="{8DBC867B-DAAF-49A1-9861-539AF3476AE1}" type="sibTrans" cxnId="{2EFCEA87-E0BD-4D66-9C3F-1D420632C7FD}">
      <dgm:prSet/>
      <dgm:spPr/>
      <dgm:t>
        <a:bodyPr/>
        <a:lstStyle/>
        <a:p>
          <a:endParaRPr lang="en-US"/>
        </a:p>
      </dgm:t>
    </dgm:pt>
    <dgm:pt modelId="{0ABA9D31-BBE3-4688-89CB-3BB8032642D2}">
      <dgm:prSet/>
      <dgm:spPr/>
      <dgm:t>
        <a:bodyPr/>
        <a:lstStyle/>
        <a:p>
          <a:r>
            <a:rPr lang="en-US"/>
            <a:t>Azure Accounts</a:t>
          </a:r>
        </a:p>
      </dgm:t>
    </dgm:pt>
    <dgm:pt modelId="{3CC911BD-BE1A-48A8-802F-D7B8D8C255E2}" type="parTrans" cxnId="{37AC3005-9FAF-46D8-B341-981BCE840E9D}">
      <dgm:prSet/>
      <dgm:spPr/>
      <dgm:t>
        <a:bodyPr/>
        <a:lstStyle/>
        <a:p>
          <a:endParaRPr lang="en-US"/>
        </a:p>
      </dgm:t>
    </dgm:pt>
    <dgm:pt modelId="{B1768CA6-C2C4-4F78-B4CB-7027A070441A}" type="sibTrans" cxnId="{37AC3005-9FAF-46D8-B341-981BCE840E9D}">
      <dgm:prSet/>
      <dgm:spPr/>
      <dgm:t>
        <a:bodyPr/>
        <a:lstStyle/>
        <a:p>
          <a:endParaRPr lang="en-US"/>
        </a:p>
      </dgm:t>
    </dgm:pt>
    <dgm:pt modelId="{853B53F5-909B-4533-AED1-461EC05A67F8}">
      <dgm:prSet/>
      <dgm:spPr/>
      <dgm:t>
        <a:bodyPr/>
        <a:lstStyle/>
        <a:p>
          <a:r>
            <a:rPr lang="en-US"/>
            <a:t>Azure IaaS</a:t>
          </a:r>
        </a:p>
      </dgm:t>
    </dgm:pt>
    <dgm:pt modelId="{81F2F380-5862-47D4-B101-7FEAAD7A03A9}" type="parTrans" cxnId="{0CC68B46-CCB9-4328-929A-BB249C21B59F}">
      <dgm:prSet/>
      <dgm:spPr/>
      <dgm:t>
        <a:bodyPr/>
        <a:lstStyle/>
        <a:p>
          <a:endParaRPr lang="en-US"/>
        </a:p>
      </dgm:t>
    </dgm:pt>
    <dgm:pt modelId="{30DD5DDB-0915-4A88-A940-7DD0EA53D216}" type="sibTrans" cxnId="{0CC68B46-CCB9-4328-929A-BB249C21B59F}">
      <dgm:prSet/>
      <dgm:spPr/>
      <dgm:t>
        <a:bodyPr/>
        <a:lstStyle/>
        <a:p>
          <a:endParaRPr lang="en-US"/>
        </a:p>
      </dgm:t>
    </dgm:pt>
    <dgm:pt modelId="{BF7491F8-0E48-4DA1-AB22-18E19A2E8884}">
      <dgm:prSet/>
      <dgm:spPr/>
      <dgm:t>
        <a:bodyPr/>
        <a:lstStyle/>
        <a:p>
          <a:r>
            <a:rPr lang="en-US"/>
            <a:t>Virtual Machines (VMs)</a:t>
          </a:r>
        </a:p>
      </dgm:t>
    </dgm:pt>
    <dgm:pt modelId="{5ECD85A8-32E5-40ED-97D5-D965FF8F09AD}" type="parTrans" cxnId="{87173CB0-4EB0-4D67-8156-53C33A3AA33E}">
      <dgm:prSet/>
      <dgm:spPr/>
      <dgm:t>
        <a:bodyPr/>
        <a:lstStyle/>
        <a:p>
          <a:endParaRPr lang="en-US"/>
        </a:p>
      </dgm:t>
    </dgm:pt>
    <dgm:pt modelId="{3B2A4165-23DB-4166-B13A-F6FF7C84606D}" type="sibTrans" cxnId="{87173CB0-4EB0-4D67-8156-53C33A3AA33E}">
      <dgm:prSet/>
      <dgm:spPr/>
      <dgm:t>
        <a:bodyPr/>
        <a:lstStyle/>
        <a:p>
          <a:endParaRPr lang="en-US"/>
        </a:p>
      </dgm:t>
    </dgm:pt>
    <dgm:pt modelId="{D2330D6B-DF7F-45E4-980D-6B01DD0F9C66}">
      <dgm:prSet/>
      <dgm:spPr/>
      <dgm:t>
        <a:bodyPr/>
        <a:lstStyle/>
        <a:p>
          <a:r>
            <a:rPr lang="en-US"/>
            <a:t>Virtual Networks (VNETs)</a:t>
          </a:r>
        </a:p>
      </dgm:t>
    </dgm:pt>
    <dgm:pt modelId="{6DF11541-3AEF-49CC-95A3-9503F20D307E}" type="parTrans" cxnId="{E505F775-C061-40E1-9CB5-115EA41EE0B8}">
      <dgm:prSet/>
      <dgm:spPr/>
      <dgm:t>
        <a:bodyPr/>
        <a:lstStyle/>
        <a:p>
          <a:endParaRPr lang="en-US"/>
        </a:p>
      </dgm:t>
    </dgm:pt>
    <dgm:pt modelId="{CE8BEB6F-BB28-4DC3-A84D-07B76CE0DAFF}" type="sibTrans" cxnId="{E505F775-C061-40E1-9CB5-115EA41EE0B8}">
      <dgm:prSet/>
      <dgm:spPr/>
      <dgm:t>
        <a:bodyPr/>
        <a:lstStyle/>
        <a:p>
          <a:endParaRPr lang="en-US"/>
        </a:p>
      </dgm:t>
    </dgm:pt>
    <dgm:pt modelId="{049F05CB-86BC-4F4A-B713-1AEC07A708AF}">
      <dgm:prSet/>
      <dgm:spPr/>
      <dgm:t>
        <a:bodyPr/>
        <a:lstStyle/>
        <a:p>
          <a:r>
            <a:rPr lang="en-US"/>
            <a:t>Azure Resource Model (ARM)</a:t>
          </a:r>
        </a:p>
      </dgm:t>
    </dgm:pt>
    <dgm:pt modelId="{88AABFCA-C782-49D3-89B8-A05792F9F4A7}" type="parTrans" cxnId="{21782E67-2B2F-4970-8F77-70E29E4C588E}">
      <dgm:prSet/>
      <dgm:spPr/>
      <dgm:t>
        <a:bodyPr/>
        <a:lstStyle/>
        <a:p>
          <a:endParaRPr lang="en-US"/>
        </a:p>
      </dgm:t>
    </dgm:pt>
    <dgm:pt modelId="{25CBEB83-9271-42FF-843C-A4F932DDAA8C}" type="sibTrans" cxnId="{21782E67-2B2F-4970-8F77-70E29E4C588E}">
      <dgm:prSet/>
      <dgm:spPr/>
      <dgm:t>
        <a:bodyPr/>
        <a:lstStyle/>
        <a:p>
          <a:endParaRPr lang="en-US"/>
        </a:p>
      </dgm:t>
    </dgm:pt>
    <dgm:pt modelId="{4212B98E-AD88-4A4C-901E-F7DEB72562CC}">
      <dgm:prSet/>
      <dgm:spPr/>
      <dgm:t>
        <a:bodyPr/>
        <a:lstStyle/>
        <a:p>
          <a:r>
            <a:rPr lang="en-US"/>
            <a:t>Resource Groups</a:t>
          </a:r>
        </a:p>
      </dgm:t>
    </dgm:pt>
    <dgm:pt modelId="{E006BB78-50AF-4A54-9192-E9733A9DCA73}" type="parTrans" cxnId="{3F66012E-3432-43C1-87B2-6D2A2354F8C7}">
      <dgm:prSet/>
      <dgm:spPr/>
      <dgm:t>
        <a:bodyPr/>
        <a:lstStyle/>
        <a:p>
          <a:endParaRPr lang="en-US"/>
        </a:p>
      </dgm:t>
    </dgm:pt>
    <dgm:pt modelId="{49B375A2-7752-411C-A35F-5B43D4B3A9B4}" type="sibTrans" cxnId="{3F66012E-3432-43C1-87B2-6D2A2354F8C7}">
      <dgm:prSet/>
      <dgm:spPr/>
      <dgm:t>
        <a:bodyPr/>
        <a:lstStyle/>
        <a:p>
          <a:endParaRPr lang="en-US"/>
        </a:p>
      </dgm:t>
    </dgm:pt>
    <dgm:pt modelId="{0F112C79-2E6F-4082-98DB-A3CAB8572C02}">
      <dgm:prSet/>
      <dgm:spPr/>
      <dgm:t>
        <a:bodyPr/>
        <a:lstStyle/>
        <a:p>
          <a:r>
            <a:rPr lang="en-US"/>
            <a:t>Template Deployments</a:t>
          </a:r>
        </a:p>
      </dgm:t>
    </dgm:pt>
    <dgm:pt modelId="{7404F447-007F-4D4A-ABBB-895F7851BE98}" type="parTrans" cxnId="{8E74B48B-97E3-4297-8976-546D648288C6}">
      <dgm:prSet/>
      <dgm:spPr/>
      <dgm:t>
        <a:bodyPr/>
        <a:lstStyle/>
        <a:p>
          <a:endParaRPr lang="en-US"/>
        </a:p>
      </dgm:t>
    </dgm:pt>
    <dgm:pt modelId="{6B41D961-C2E4-4463-85C6-CC7F690014C7}" type="sibTrans" cxnId="{8E74B48B-97E3-4297-8976-546D648288C6}">
      <dgm:prSet/>
      <dgm:spPr/>
      <dgm:t>
        <a:bodyPr/>
        <a:lstStyle/>
        <a:p>
          <a:endParaRPr lang="en-US"/>
        </a:p>
      </dgm:t>
    </dgm:pt>
    <dgm:pt modelId="{6CFF11A0-DEB9-4266-ABBC-62FD6B9A1322}">
      <dgm:prSet/>
      <dgm:spPr/>
      <dgm:t>
        <a:bodyPr/>
        <a:lstStyle/>
        <a:p>
          <a:r>
            <a:rPr lang="en-US"/>
            <a:t>Role Based Access Control</a:t>
          </a:r>
        </a:p>
      </dgm:t>
    </dgm:pt>
    <dgm:pt modelId="{22EF30E0-4485-49B7-AABA-5DEF7EAF27E5}" type="parTrans" cxnId="{6345858A-D7DA-4E0C-A9B9-6CE7C691DB48}">
      <dgm:prSet/>
      <dgm:spPr/>
      <dgm:t>
        <a:bodyPr/>
        <a:lstStyle/>
        <a:p>
          <a:endParaRPr lang="en-US"/>
        </a:p>
      </dgm:t>
    </dgm:pt>
    <dgm:pt modelId="{66C15C59-9D58-4D34-B146-A146C540EB0C}" type="sibTrans" cxnId="{6345858A-D7DA-4E0C-A9B9-6CE7C691DB48}">
      <dgm:prSet/>
      <dgm:spPr/>
      <dgm:t>
        <a:bodyPr/>
        <a:lstStyle/>
        <a:p>
          <a:endParaRPr lang="en-US"/>
        </a:p>
      </dgm:t>
    </dgm:pt>
    <dgm:pt modelId="{A255CA05-28A1-41AF-8558-AEA9D1CF073E}">
      <dgm:prSet/>
      <dgm:spPr/>
      <dgm:t>
        <a:bodyPr/>
        <a:lstStyle/>
        <a:p>
          <a:r>
            <a:rPr lang="en-US"/>
            <a:t>Visual Studio Team Services</a:t>
          </a:r>
        </a:p>
      </dgm:t>
    </dgm:pt>
    <dgm:pt modelId="{2FB12C70-7DF1-43B3-A638-F6F5C638FD39}" type="parTrans" cxnId="{B138B136-8881-4107-9B37-A4C962B7CDE5}">
      <dgm:prSet/>
      <dgm:spPr/>
      <dgm:t>
        <a:bodyPr/>
        <a:lstStyle/>
        <a:p>
          <a:endParaRPr lang="en-US"/>
        </a:p>
      </dgm:t>
    </dgm:pt>
    <dgm:pt modelId="{F989F4E3-7D10-4B9A-91EB-0B25929F8832}" type="sibTrans" cxnId="{B138B136-8881-4107-9B37-A4C962B7CDE5}">
      <dgm:prSet/>
      <dgm:spPr/>
      <dgm:t>
        <a:bodyPr/>
        <a:lstStyle/>
        <a:p>
          <a:endParaRPr lang="en-US"/>
        </a:p>
      </dgm:t>
    </dgm:pt>
    <dgm:pt modelId="{336FB423-B0AE-4903-AFD3-58A402713C40}">
      <dgm:prSet/>
      <dgm:spPr/>
      <dgm:t>
        <a:bodyPr/>
        <a:lstStyle/>
        <a:p>
          <a:r>
            <a:rPr lang="en-US"/>
            <a:t>Visual Studio</a:t>
          </a:r>
        </a:p>
      </dgm:t>
    </dgm:pt>
    <dgm:pt modelId="{2843972A-928F-44DB-AAC6-E29C00B1A699}" type="parTrans" cxnId="{AB7CBDBF-60DC-46B2-864A-F9513A08A4C9}">
      <dgm:prSet/>
      <dgm:spPr/>
      <dgm:t>
        <a:bodyPr/>
        <a:lstStyle/>
        <a:p>
          <a:endParaRPr lang="en-US"/>
        </a:p>
      </dgm:t>
    </dgm:pt>
    <dgm:pt modelId="{6EAABF96-5A0F-40B0-BFD0-9512AE624BFA}" type="sibTrans" cxnId="{AB7CBDBF-60DC-46B2-864A-F9513A08A4C9}">
      <dgm:prSet/>
      <dgm:spPr/>
      <dgm:t>
        <a:bodyPr/>
        <a:lstStyle/>
        <a:p>
          <a:endParaRPr lang="en-US"/>
        </a:p>
      </dgm:t>
    </dgm:pt>
    <dgm:pt modelId="{870BCBF1-3C7A-4A23-B0F1-1E98971F3823}" type="pres">
      <dgm:prSet presAssocID="{1F3A25CE-B3F7-4EA0-A07F-81B0B7F39A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7875A95-C7F9-40CA-AFE1-014DE0E3D6BC}" type="pres">
      <dgm:prSet presAssocID="{76E788B5-58BE-48C0-B149-906CA29430F2}" presName="hierRoot1" presStyleCnt="0">
        <dgm:presLayoutVars>
          <dgm:hierBranch val="init"/>
        </dgm:presLayoutVars>
      </dgm:prSet>
      <dgm:spPr/>
    </dgm:pt>
    <dgm:pt modelId="{2DB71495-7F3C-4973-8BA5-23FB9FDAE7EB}" type="pres">
      <dgm:prSet presAssocID="{76E788B5-58BE-48C0-B149-906CA29430F2}" presName="rootComposite1" presStyleCnt="0"/>
      <dgm:spPr/>
    </dgm:pt>
    <dgm:pt modelId="{FA2CE5DB-D828-4744-AC32-BB63EDDFDDA2}" type="pres">
      <dgm:prSet presAssocID="{76E788B5-58BE-48C0-B149-906CA29430F2}" presName="rootText1" presStyleLbl="node0" presStyleIdx="0" presStyleCnt="5">
        <dgm:presLayoutVars>
          <dgm:chPref val="3"/>
        </dgm:presLayoutVars>
      </dgm:prSet>
      <dgm:spPr/>
    </dgm:pt>
    <dgm:pt modelId="{9F9259E3-F73E-4EAF-966B-A374850FA60E}" type="pres">
      <dgm:prSet presAssocID="{76E788B5-58BE-48C0-B149-906CA29430F2}" presName="rootConnector1" presStyleLbl="node1" presStyleIdx="0" presStyleCnt="0"/>
      <dgm:spPr/>
    </dgm:pt>
    <dgm:pt modelId="{7369E70C-953F-4D83-883D-ACE08CA6A37D}" type="pres">
      <dgm:prSet presAssocID="{76E788B5-58BE-48C0-B149-906CA29430F2}" presName="hierChild2" presStyleCnt="0"/>
      <dgm:spPr/>
    </dgm:pt>
    <dgm:pt modelId="{14681AE1-BC22-4AAC-ADFD-3E84DF1F3174}" type="pres">
      <dgm:prSet presAssocID="{76E788B5-58BE-48C0-B149-906CA29430F2}" presName="hierChild3" presStyleCnt="0"/>
      <dgm:spPr/>
    </dgm:pt>
    <dgm:pt modelId="{620CDB43-73A2-44D8-BFF5-7E2924A6BABD}" type="pres">
      <dgm:prSet presAssocID="{0ABA9D31-BBE3-4688-89CB-3BB8032642D2}" presName="hierRoot1" presStyleCnt="0">
        <dgm:presLayoutVars>
          <dgm:hierBranch val="init"/>
        </dgm:presLayoutVars>
      </dgm:prSet>
      <dgm:spPr/>
    </dgm:pt>
    <dgm:pt modelId="{33032BE3-FEA4-4FD9-8374-D5C2569B2178}" type="pres">
      <dgm:prSet presAssocID="{0ABA9D31-BBE3-4688-89CB-3BB8032642D2}" presName="rootComposite1" presStyleCnt="0"/>
      <dgm:spPr/>
    </dgm:pt>
    <dgm:pt modelId="{A2E63D28-FA9C-40F6-B0AD-54B9E68D8D0C}" type="pres">
      <dgm:prSet presAssocID="{0ABA9D31-BBE3-4688-89CB-3BB8032642D2}" presName="rootText1" presStyleLbl="node0" presStyleIdx="1" presStyleCnt="5">
        <dgm:presLayoutVars>
          <dgm:chPref val="3"/>
        </dgm:presLayoutVars>
      </dgm:prSet>
      <dgm:spPr/>
    </dgm:pt>
    <dgm:pt modelId="{698ECA86-D88D-4607-ABA4-D115520C80CD}" type="pres">
      <dgm:prSet presAssocID="{0ABA9D31-BBE3-4688-89CB-3BB8032642D2}" presName="rootConnector1" presStyleLbl="node1" presStyleIdx="0" presStyleCnt="0"/>
      <dgm:spPr/>
    </dgm:pt>
    <dgm:pt modelId="{4C43F62B-4B90-415A-8484-DE825B9A61BE}" type="pres">
      <dgm:prSet presAssocID="{0ABA9D31-BBE3-4688-89CB-3BB8032642D2}" presName="hierChild2" presStyleCnt="0"/>
      <dgm:spPr/>
    </dgm:pt>
    <dgm:pt modelId="{4CA22B41-3059-4456-AE55-60B1336BA115}" type="pres">
      <dgm:prSet presAssocID="{0ABA9D31-BBE3-4688-89CB-3BB8032642D2}" presName="hierChild3" presStyleCnt="0"/>
      <dgm:spPr/>
    </dgm:pt>
    <dgm:pt modelId="{E0CE53A2-EDA3-45F0-A81D-C8071A31C49E}" type="pres">
      <dgm:prSet presAssocID="{853B53F5-909B-4533-AED1-461EC05A67F8}" presName="hierRoot1" presStyleCnt="0">
        <dgm:presLayoutVars>
          <dgm:hierBranch val="init"/>
        </dgm:presLayoutVars>
      </dgm:prSet>
      <dgm:spPr/>
    </dgm:pt>
    <dgm:pt modelId="{D0642C1F-A286-4142-86FC-4031B5722E1A}" type="pres">
      <dgm:prSet presAssocID="{853B53F5-909B-4533-AED1-461EC05A67F8}" presName="rootComposite1" presStyleCnt="0"/>
      <dgm:spPr/>
    </dgm:pt>
    <dgm:pt modelId="{BB8E36E8-06C4-4D91-8324-D3D77B6DA5C6}" type="pres">
      <dgm:prSet presAssocID="{853B53F5-909B-4533-AED1-461EC05A67F8}" presName="rootText1" presStyleLbl="node0" presStyleIdx="2" presStyleCnt="5">
        <dgm:presLayoutVars>
          <dgm:chPref val="3"/>
        </dgm:presLayoutVars>
      </dgm:prSet>
      <dgm:spPr/>
    </dgm:pt>
    <dgm:pt modelId="{422A0987-2355-475E-9139-F2E9B9D3DD0A}" type="pres">
      <dgm:prSet presAssocID="{853B53F5-909B-4533-AED1-461EC05A67F8}" presName="rootConnector1" presStyleLbl="node1" presStyleIdx="0" presStyleCnt="0"/>
      <dgm:spPr/>
    </dgm:pt>
    <dgm:pt modelId="{4976C510-DF13-47C5-BB8C-EB91AD9C2605}" type="pres">
      <dgm:prSet presAssocID="{853B53F5-909B-4533-AED1-461EC05A67F8}" presName="hierChild2" presStyleCnt="0"/>
      <dgm:spPr/>
    </dgm:pt>
    <dgm:pt modelId="{A6F99FDF-A954-46EA-81E0-71DB9852BFC3}" type="pres">
      <dgm:prSet presAssocID="{5ECD85A8-32E5-40ED-97D5-D965FF8F09AD}" presName="Name64" presStyleLbl="parChTrans1D2" presStyleIdx="0" presStyleCnt="6"/>
      <dgm:spPr/>
    </dgm:pt>
    <dgm:pt modelId="{3D804EBB-40ED-4C0E-8C57-0B4B180F2490}" type="pres">
      <dgm:prSet presAssocID="{BF7491F8-0E48-4DA1-AB22-18E19A2E8884}" presName="hierRoot2" presStyleCnt="0">
        <dgm:presLayoutVars>
          <dgm:hierBranch val="init"/>
        </dgm:presLayoutVars>
      </dgm:prSet>
      <dgm:spPr/>
    </dgm:pt>
    <dgm:pt modelId="{2C67A7A9-85DA-4DBE-BC5B-15EDD481B6DA}" type="pres">
      <dgm:prSet presAssocID="{BF7491F8-0E48-4DA1-AB22-18E19A2E8884}" presName="rootComposite" presStyleCnt="0"/>
      <dgm:spPr/>
    </dgm:pt>
    <dgm:pt modelId="{7994D972-6912-4F3A-86C3-5ACDB420001A}" type="pres">
      <dgm:prSet presAssocID="{BF7491F8-0E48-4DA1-AB22-18E19A2E8884}" presName="rootText" presStyleLbl="node2" presStyleIdx="0" presStyleCnt="6">
        <dgm:presLayoutVars>
          <dgm:chPref val="3"/>
        </dgm:presLayoutVars>
      </dgm:prSet>
      <dgm:spPr/>
    </dgm:pt>
    <dgm:pt modelId="{6134638F-3C21-4507-B72D-40EB2764B807}" type="pres">
      <dgm:prSet presAssocID="{BF7491F8-0E48-4DA1-AB22-18E19A2E8884}" presName="rootConnector" presStyleLbl="node2" presStyleIdx="0" presStyleCnt="6"/>
      <dgm:spPr/>
    </dgm:pt>
    <dgm:pt modelId="{E35F299E-70FB-486A-B304-9B97D43310ED}" type="pres">
      <dgm:prSet presAssocID="{BF7491F8-0E48-4DA1-AB22-18E19A2E8884}" presName="hierChild4" presStyleCnt="0"/>
      <dgm:spPr/>
    </dgm:pt>
    <dgm:pt modelId="{358D92E0-1D79-4580-879E-CE77FBB4B349}" type="pres">
      <dgm:prSet presAssocID="{BF7491F8-0E48-4DA1-AB22-18E19A2E8884}" presName="hierChild5" presStyleCnt="0"/>
      <dgm:spPr/>
    </dgm:pt>
    <dgm:pt modelId="{C9D2B638-FC92-476F-B25B-C121BAEE620C}" type="pres">
      <dgm:prSet presAssocID="{6DF11541-3AEF-49CC-95A3-9503F20D307E}" presName="Name64" presStyleLbl="parChTrans1D2" presStyleIdx="1" presStyleCnt="6"/>
      <dgm:spPr/>
    </dgm:pt>
    <dgm:pt modelId="{1D0A0C1D-79E4-48E3-8ADC-122507243837}" type="pres">
      <dgm:prSet presAssocID="{D2330D6B-DF7F-45E4-980D-6B01DD0F9C66}" presName="hierRoot2" presStyleCnt="0">
        <dgm:presLayoutVars>
          <dgm:hierBranch val="init"/>
        </dgm:presLayoutVars>
      </dgm:prSet>
      <dgm:spPr/>
    </dgm:pt>
    <dgm:pt modelId="{D60DF1E7-C7A2-4994-9F53-3BFA1FDC8906}" type="pres">
      <dgm:prSet presAssocID="{D2330D6B-DF7F-45E4-980D-6B01DD0F9C66}" presName="rootComposite" presStyleCnt="0"/>
      <dgm:spPr/>
    </dgm:pt>
    <dgm:pt modelId="{7F58A1CE-CEBE-41B3-8D26-1FACDFBD8370}" type="pres">
      <dgm:prSet presAssocID="{D2330D6B-DF7F-45E4-980D-6B01DD0F9C66}" presName="rootText" presStyleLbl="node2" presStyleIdx="1" presStyleCnt="6">
        <dgm:presLayoutVars>
          <dgm:chPref val="3"/>
        </dgm:presLayoutVars>
      </dgm:prSet>
      <dgm:spPr/>
    </dgm:pt>
    <dgm:pt modelId="{4C2E9FE5-41C0-464D-92AE-98F47C5DCFC1}" type="pres">
      <dgm:prSet presAssocID="{D2330D6B-DF7F-45E4-980D-6B01DD0F9C66}" presName="rootConnector" presStyleLbl="node2" presStyleIdx="1" presStyleCnt="6"/>
      <dgm:spPr/>
    </dgm:pt>
    <dgm:pt modelId="{A209E1E2-69B4-42DF-9CA8-EA83E86FAAF6}" type="pres">
      <dgm:prSet presAssocID="{D2330D6B-DF7F-45E4-980D-6B01DD0F9C66}" presName="hierChild4" presStyleCnt="0"/>
      <dgm:spPr/>
    </dgm:pt>
    <dgm:pt modelId="{FB3E0A97-F928-4BD9-93A4-CE4D01204354}" type="pres">
      <dgm:prSet presAssocID="{D2330D6B-DF7F-45E4-980D-6B01DD0F9C66}" presName="hierChild5" presStyleCnt="0"/>
      <dgm:spPr/>
    </dgm:pt>
    <dgm:pt modelId="{69D198F2-2FE3-4F0E-BDA0-14C003A84FA5}" type="pres">
      <dgm:prSet presAssocID="{88AABFCA-C782-49D3-89B8-A05792F9F4A7}" presName="Name64" presStyleLbl="parChTrans1D2" presStyleIdx="2" presStyleCnt="6"/>
      <dgm:spPr/>
    </dgm:pt>
    <dgm:pt modelId="{B52BAF91-042E-48EA-A1FD-4EBF70212D0A}" type="pres">
      <dgm:prSet presAssocID="{049F05CB-86BC-4F4A-B713-1AEC07A708AF}" presName="hierRoot2" presStyleCnt="0">
        <dgm:presLayoutVars>
          <dgm:hierBranch val="init"/>
        </dgm:presLayoutVars>
      </dgm:prSet>
      <dgm:spPr/>
    </dgm:pt>
    <dgm:pt modelId="{CA3FA5D8-C5EE-4F7C-ACB2-383F31F81200}" type="pres">
      <dgm:prSet presAssocID="{049F05CB-86BC-4F4A-B713-1AEC07A708AF}" presName="rootComposite" presStyleCnt="0"/>
      <dgm:spPr/>
    </dgm:pt>
    <dgm:pt modelId="{DE82252C-44D5-4D32-B296-77E9A1945E27}" type="pres">
      <dgm:prSet presAssocID="{049F05CB-86BC-4F4A-B713-1AEC07A708AF}" presName="rootText" presStyleLbl="node2" presStyleIdx="2" presStyleCnt="6">
        <dgm:presLayoutVars>
          <dgm:chPref val="3"/>
        </dgm:presLayoutVars>
      </dgm:prSet>
      <dgm:spPr/>
    </dgm:pt>
    <dgm:pt modelId="{EFCAE0C9-419F-4428-8530-BC6D933B81F1}" type="pres">
      <dgm:prSet presAssocID="{049F05CB-86BC-4F4A-B713-1AEC07A708AF}" presName="rootConnector" presStyleLbl="node2" presStyleIdx="2" presStyleCnt="6"/>
      <dgm:spPr/>
    </dgm:pt>
    <dgm:pt modelId="{C915A88C-ABCD-4B5C-A35F-7F07DEFC812C}" type="pres">
      <dgm:prSet presAssocID="{049F05CB-86BC-4F4A-B713-1AEC07A708AF}" presName="hierChild4" presStyleCnt="0"/>
      <dgm:spPr/>
    </dgm:pt>
    <dgm:pt modelId="{2C180F34-4757-404B-A586-4998C2B94257}" type="pres">
      <dgm:prSet presAssocID="{049F05CB-86BC-4F4A-B713-1AEC07A708AF}" presName="hierChild5" presStyleCnt="0"/>
      <dgm:spPr/>
    </dgm:pt>
    <dgm:pt modelId="{389BF047-A4CF-48B8-BCFA-99324B39F0AF}" type="pres">
      <dgm:prSet presAssocID="{E006BB78-50AF-4A54-9192-E9733A9DCA73}" presName="Name64" presStyleLbl="parChTrans1D2" presStyleIdx="3" presStyleCnt="6"/>
      <dgm:spPr/>
    </dgm:pt>
    <dgm:pt modelId="{639F88C0-6D32-4B88-AD5A-E5A1384FCF14}" type="pres">
      <dgm:prSet presAssocID="{4212B98E-AD88-4A4C-901E-F7DEB72562CC}" presName="hierRoot2" presStyleCnt="0">
        <dgm:presLayoutVars>
          <dgm:hierBranch val="init"/>
        </dgm:presLayoutVars>
      </dgm:prSet>
      <dgm:spPr/>
    </dgm:pt>
    <dgm:pt modelId="{871CB197-749F-4309-A554-E2054BCE8455}" type="pres">
      <dgm:prSet presAssocID="{4212B98E-AD88-4A4C-901E-F7DEB72562CC}" presName="rootComposite" presStyleCnt="0"/>
      <dgm:spPr/>
    </dgm:pt>
    <dgm:pt modelId="{4AD74586-50C8-4C66-90E6-5002F2848E51}" type="pres">
      <dgm:prSet presAssocID="{4212B98E-AD88-4A4C-901E-F7DEB72562CC}" presName="rootText" presStyleLbl="node2" presStyleIdx="3" presStyleCnt="6">
        <dgm:presLayoutVars>
          <dgm:chPref val="3"/>
        </dgm:presLayoutVars>
      </dgm:prSet>
      <dgm:spPr/>
    </dgm:pt>
    <dgm:pt modelId="{6E2AF965-284D-4D5F-AFC9-30FD0CEB5528}" type="pres">
      <dgm:prSet presAssocID="{4212B98E-AD88-4A4C-901E-F7DEB72562CC}" presName="rootConnector" presStyleLbl="node2" presStyleIdx="3" presStyleCnt="6"/>
      <dgm:spPr/>
    </dgm:pt>
    <dgm:pt modelId="{CD62AA63-EA09-4CCD-9F26-3B2B276A08EB}" type="pres">
      <dgm:prSet presAssocID="{4212B98E-AD88-4A4C-901E-F7DEB72562CC}" presName="hierChild4" presStyleCnt="0"/>
      <dgm:spPr/>
    </dgm:pt>
    <dgm:pt modelId="{C5EA4A68-03AA-4BC9-B11C-F57A46CB215D}" type="pres">
      <dgm:prSet presAssocID="{4212B98E-AD88-4A4C-901E-F7DEB72562CC}" presName="hierChild5" presStyleCnt="0"/>
      <dgm:spPr/>
    </dgm:pt>
    <dgm:pt modelId="{D0AB01D1-CDCC-4109-AA07-09C44285B2FA}" type="pres">
      <dgm:prSet presAssocID="{7404F447-007F-4D4A-ABBB-895F7851BE98}" presName="Name64" presStyleLbl="parChTrans1D2" presStyleIdx="4" presStyleCnt="6"/>
      <dgm:spPr/>
    </dgm:pt>
    <dgm:pt modelId="{E27BB6CF-677A-4F20-B9A3-055C6571143E}" type="pres">
      <dgm:prSet presAssocID="{0F112C79-2E6F-4082-98DB-A3CAB8572C02}" presName="hierRoot2" presStyleCnt="0">
        <dgm:presLayoutVars>
          <dgm:hierBranch val="init"/>
        </dgm:presLayoutVars>
      </dgm:prSet>
      <dgm:spPr/>
    </dgm:pt>
    <dgm:pt modelId="{9335BB1F-272D-4947-B522-E688680F5132}" type="pres">
      <dgm:prSet presAssocID="{0F112C79-2E6F-4082-98DB-A3CAB8572C02}" presName="rootComposite" presStyleCnt="0"/>
      <dgm:spPr/>
    </dgm:pt>
    <dgm:pt modelId="{07A4442C-7264-4B13-8534-254429C318A0}" type="pres">
      <dgm:prSet presAssocID="{0F112C79-2E6F-4082-98DB-A3CAB8572C02}" presName="rootText" presStyleLbl="node2" presStyleIdx="4" presStyleCnt="6">
        <dgm:presLayoutVars>
          <dgm:chPref val="3"/>
        </dgm:presLayoutVars>
      </dgm:prSet>
      <dgm:spPr/>
    </dgm:pt>
    <dgm:pt modelId="{4C7BCD62-2E2B-4DA6-90DB-C425FF83CC90}" type="pres">
      <dgm:prSet presAssocID="{0F112C79-2E6F-4082-98DB-A3CAB8572C02}" presName="rootConnector" presStyleLbl="node2" presStyleIdx="4" presStyleCnt="6"/>
      <dgm:spPr/>
    </dgm:pt>
    <dgm:pt modelId="{6533DAAC-4A5A-4723-9E4D-5A7A99238CA5}" type="pres">
      <dgm:prSet presAssocID="{0F112C79-2E6F-4082-98DB-A3CAB8572C02}" presName="hierChild4" presStyleCnt="0"/>
      <dgm:spPr/>
    </dgm:pt>
    <dgm:pt modelId="{3BF06337-9E0C-434B-9EDE-406CE5100E6B}" type="pres">
      <dgm:prSet presAssocID="{0F112C79-2E6F-4082-98DB-A3CAB8572C02}" presName="hierChild5" presStyleCnt="0"/>
      <dgm:spPr/>
    </dgm:pt>
    <dgm:pt modelId="{09135227-926E-4F35-AECC-4175F0FC07A2}" type="pres">
      <dgm:prSet presAssocID="{22EF30E0-4485-49B7-AABA-5DEF7EAF27E5}" presName="Name64" presStyleLbl="parChTrans1D2" presStyleIdx="5" presStyleCnt="6"/>
      <dgm:spPr/>
    </dgm:pt>
    <dgm:pt modelId="{FD2E3BD5-2FAD-4779-A7E9-E18CED3CED05}" type="pres">
      <dgm:prSet presAssocID="{6CFF11A0-DEB9-4266-ABBC-62FD6B9A1322}" presName="hierRoot2" presStyleCnt="0">
        <dgm:presLayoutVars>
          <dgm:hierBranch val="init"/>
        </dgm:presLayoutVars>
      </dgm:prSet>
      <dgm:spPr/>
    </dgm:pt>
    <dgm:pt modelId="{3A987105-DDCF-41B8-AE21-6A02D9668872}" type="pres">
      <dgm:prSet presAssocID="{6CFF11A0-DEB9-4266-ABBC-62FD6B9A1322}" presName="rootComposite" presStyleCnt="0"/>
      <dgm:spPr/>
    </dgm:pt>
    <dgm:pt modelId="{BB9A9E40-4540-4309-97B0-903473E949D8}" type="pres">
      <dgm:prSet presAssocID="{6CFF11A0-DEB9-4266-ABBC-62FD6B9A1322}" presName="rootText" presStyleLbl="node2" presStyleIdx="5" presStyleCnt="6">
        <dgm:presLayoutVars>
          <dgm:chPref val="3"/>
        </dgm:presLayoutVars>
      </dgm:prSet>
      <dgm:spPr/>
    </dgm:pt>
    <dgm:pt modelId="{B2BAC848-8ABC-49B1-9BD3-71E7C92CC72F}" type="pres">
      <dgm:prSet presAssocID="{6CFF11A0-DEB9-4266-ABBC-62FD6B9A1322}" presName="rootConnector" presStyleLbl="node2" presStyleIdx="5" presStyleCnt="6"/>
      <dgm:spPr/>
    </dgm:pt>
    <dgm:pt modelId="{8E89F47C-AE48-4411-9AC2-9A9D3D79DA7E}" type="pres">
      <dgm:prSet presAssocID="{6CFF11A0-DEB9-4266-ABBC-62FD6B9A1322}" presName="hierChild4" presStyleCnt="0"/>
      <dgm:spPr/>
    </dgm:pt>
    <dgm:pt modelId="{92AA1B79-1392-44BC-84DA-55FB9C7AE2B4}" type="pres">
      <dgm:prSet presAssocID="{6CFF11A0-DEB9-4266-ABBC-62FD6B9A1322}" presName="hierChild5" presStyleCnt="0"/>
      <dgm:spPr/>
    </dgm:pt>
    <dgm:pt modelId="{02C74EF6-E37F-45BD-872A-AC22404D0F24}" type="pres">
      <dgm:prSet presAssocID="{853B53F5-909B-4533-AED1-461EC05A67F8}" presName="hierChild3" presStyleCnt="0"/>
      <dgm:spPr/>
    </dgm:pt>
    <dgm:pt modelId="{14F483D5-3A0E-4E71-8FCD-E9F0F21063AF}" type="pres">
      <dgm:prSet presAssocID="{A255CA05-28A1-41AF-8558-AEA9D1CF073E}" presName="hierRoot1" presStyleCnt="0">
        <dgm:presLayoutVars>
          <dgm:hierBranch val="init"/>
        </dgm:presLayoutVars>
      </dgm:prSet>
      <dgm:spPr/>
    </dgm:pt>
    <dgm:pt modelId="{DC7FE279-59B3-42A2-9A3C-BD86BB91FC23}" type="pres">
      <dgm:prSet presAssocID="{A255CA05-28A1-41AF-8558-AEA9D1CF073E}" presName="rootComposite1" presStyleCnt="0"/>
      <dgm:spPr/>
    </dgm:pt>
    <dgm:pt modelId="{B08CB380-BB03-4DCF-8C9E-8C08698D4255}" type="pres">
      <dgm:prSet presAssocID="{A255CA05-28A1-41AF-8558-AEA9D1CF073E}" presName="rootText1" presStyleLbl="node0" presStyleIdx="3" presStyleCnt="5">
        <dgm:presLayoutVars>
          <dgm:chPref val="3"/>
        </dgm:presLayoutVars>
      </dgm:prSet>
      <dgm:spPr/>
    </dgm:pt>
    <dgm:pt modelId="{CA92BC0D-67EC-4243-B10D-652B75D4527B}" type="pres">
      <dgm:prSet presAssocID="{A255CA05-28A1-41AF-8558-AEA9D1CF073E}" presName="rootConnector1" presStyleLbl="node1" presStyleIdx="0" presStyleCnt="0"/>
      <dgm:spPr/>
    </dgm:pt>
    <dgm:pt modelId="{8D0696B1-B4F5-44F0-9807-CA46C25B96E7}" type="pres">
      <dgm:prSet presAssocID="{A255CA05-28A1-41AF-8558-AEA9D1CF073E}" presName="hierChild2" presStyleCnt="0"/>
      <dgm:spPr/>
    </dgm:pt>
    <dgm:pt modelId="{247F4B5D-8E84-44B8-A6A1-AD8087749049}" type="pres">
      <dgm:prSet presAssocID="{A255CA05-28A1-41AF-8558-AEA9D1CF073E}" presName="hierChild3" presStyleCnt="0"/>
      <dgm:spPr/>
    </dgm:pt>
    <dgm:pt modelId="{952961B6-13D7-4E6E-9780-3EFB117BFACC}" type="pres">
      <dgm:prSet presAssocID="{336FB423-B0AE-4903-AFD3-58A402713C40}" presName="hierRoot1" presStyleCnt="0">
        <dgm:presLayoutVars>
          <dgm:hierBranch val="init"/>
        </dgm:presLayoutVars>
      </dgm:prSet>
      <dgm:spPr/>
    </dgm:pt>
    <dgm:pt modelId="{749FE5E5-7D13-449B-9F44-9774769B12F6}" type="pres">
      <dgm:prSet presAssocID="{336FB423-B0AE-4903-AFD3-58A402713C40}" presName="rootComposite1" presStyleCnt="0"/>
      <dgm:spPr/>
    </dgm:pt>
    <dgm:pt modelId="{2BB266EE-6CD8-444D-9A63-889C020607CB}" type="pres">
      <dgm:prSet presAssocID="{336FB423-B0AE-4903-AFD3-58A402713C40}" presName="rootText1" presStyleLbl="node0" presStyleIdx="4" presStyleCnt="5">
        <dgm:presLayoutVars>
          <dgm:chPref val="3"/>
        </dgm:presLayoutVars>
      </dgm:prSet>
      <dgm:spPr/>
    </dgm:pt>
    <dgm:pt modelId="{A350660B-6CD0-4761-875C-C9799BD300AE}" type="pres">
      <dgm:prSet presAssocID="{336FB423-B0AE-4903-AFD3-58A402713C40}" presName="rootConnector1" presStyleLbl="node1" presStyleIdx="0" presStyleCnt="0"/>
      <dgm:spPr/>
    </dgm:pt>
    <dgm:pt modelId="{94AF0AE1-8A25-4B67-9829-E7099121E453}" type="pres">
      <dgm:prSet presAssocID="{336FB423-B0AE-4903-AFD3-58A402713C40}" presName="hierChild2" presStyleCnt="0"/>
      <dgm:spPr/>
    </dgm:pt>
    <dgm:pt modelId="{404EF223-0855-481D-A070-D9ACD6759D54}" type="pres">
      <dgm:prSet presAssocID="{336FB423-B0AE-4903-AFD3-58A402713C40}" presName="hierChild3" presStyleCnt="0"/>
      <dgm:spPr/>
    </dgm:pt>
  </dgm:ptLst>
  <dgm:cxnLst>
    <dgm:cxn modelId="{37AC3005-9FAF-46D8-B341-981BCE840E9D}" srcId="{1F3A25CE-B3F7-4EA0-A07F-81B0B7F39AEE}" destId="{0ABA9D31-BBE3-4688-89CB-3BB8032642D2}" srcOrd="1" destOrd="0" parTransId="{3CC911BD-BE1A-48A8-802F-D7B8D8C255E2}" sibTransId="{B1768CA6-C2C4-4F78-B4CB-7027A070441A}"/>
    <dgm:cxn modelId="{39B1A608-5D62-4C87-BAA9-4B8A03C93B2B}" type="presOf" srcId="{0ABA9D31-BBE3-4688-89CB-3BB8032642D2}" destId="{A2E63D28-FA9C-40F6-B0AD-54B9E68D8D0C}" srcOrd="0" destOrd="0" presId="urn:microsoft.com/office/officeart/2009/3/layout/HorizontalOrganizationChart"/>
    <dgm:cxn modelId="{E622FC0A-F55F-4B62-9404-AE80D75B6CEA}" type="presOf" srcId="{D2330D6B-DF7F-45E4-980D-6B01DD0F9C66}" destId="{7F58A1CE-CEBE-41B3-8D26-1FACDFBD8370}" srcOrd="0" destOrd="0" presId="urn:microsoft.com/office/officeart/2009/3/layout/HorizontalOrganizationChart"/>
    <dgm:cxn modelId="{88DF2E0B-88CB-4ED1-9FCF-892132DBB6A0}" type="presOf" srcId="{7404F447-007F-4D4A-ABBB-895F7851BE98}" destId="{D0AB01D1-CDCC-4109-AA07-09C44285B2FA}" srcOrd="0" destOrd="0" presId="urn:microsoft.com/office/officeart/2009/3/layout/HorizontalOrganizationChart"/>
    <dgm:cxn modelId="{6929E70B-5B5A-41DA-AD5E-304C278DDC6D}" type="presOf" srcId="{4212B98E-AD88-4A4C-901E-F7DEB72562CC}" destId="{4AD74586-50C8-4C66-90E6-5002F2848E51}" srcOrd="0" destOrd="0" presId="urn:microsoft.com/office/officeart/2009/3/layout/HorizontalOrganizationChart"/>
    <dgm:cxn modelId="{31076D0E-CA93-4781-95CD-96877D211929}" type="presOf" srcId="{1F3A25CE-B3F7-4EA0-A07F-81B0B7F39AEE}" destId="{870BCBF1-3C7A-4A23-B0F1-1E98971F3823}" srcOrd="0" destOrd="0" presId="urn:microsoft.com/office/officeart/2009/3/layout/HorizontalOrganizationChart"/>
    <dgm:cxn modelId="{3F66012E-3432-43C1-87B2-6D2A2354F8C7}" srcId="{853B53F5-909B-4533-AED1-461EC05A67F8}" destId="{4212B98E-AD88-4A4C-901E-F7DEB72562CC}" srcOrd="3" destOrd="0" parTransId="{E006BB78-50AF-4A54-9192-E9733A9DCA73}" sibTransId="{49B375A2-7752-411C-A35F-5B43D4B3A9B4}"/>
    <dgm:cxn modelId="{B138B136-8881-4107-9B37-A4C962B7CDE5}" srcId="{1F3A25CE-B3F7-4EA0-A07F-81B0B7F39AEE}" destId="{A255CA05-28A1-41AF-8558-AEA9D1CF073E}" srcOrd="3" destOrd="0" parTransId="{2FB12C70-7DF1-43B3-A638-F6F5C638FD39}" sibTransId="{F989F4E3-7D10-4B9A-91EB-0B25929F8832}"/>
    <dgm:cxn modelId="{2E861A5B-F4DD-4E67-A98E-7E9F6845B4FB}" type="presOf" srcId="{336FB423-B0AE-4903-AFD3-58A402713C40}" destId="{A350660B-6CD0-4761-875C-C9799BD300AE}" srcOrd="1" destOrd="0" presId="urn:microsoft.com/office/officeart/2009/3/layout/HorizontalOrganizationChart"/>
    <dgm:cxn modelId="{7D227B60-15F6-46A5-A7DC-F0EBDD660211}" type="presOf" srcId="{E006BB78-50AF-4A54-9192-E9733A9DCA73}" destId="{389BF047-A4CF-48B8-BCFA-99324B39F0AF}" srcOrd="0" destOrd="0" presId="urn:microsoft.com/office/officeart/2009/3/layout/HorizontalOrganizationChart"/>
    <dgm:cxn modelId="{C2AF6365-5EAC-4D18-8868-2B7C97D818EA}" type="presOf" srcId="{22EF30E0-4485-49B7-AABA-5DEF7EAF27E5}" destId="{09135227-926E-4F35-AECC-4175F0FC07A2}" srcOrd="0" destOrd="0" presId="urn:microsoft.com/office/officeart/2009/3/layout/HorizontalOrganizationChart"/>
    <dgm:cxn modelId="{0CC68B46-CCB9-4328-929A-BB249C21B59F}" srcId="{1F3A25CE-B3F7-4EA0-A07F-81B0B7F39AEE}" destId="{853B53F5-909B-4533-AED1-461EC05A67F8}" srcOrd="2" destOrd="0" parTransId="{81F2F380-5862-47D4-B101-7FEAAD7A03A9}" sibTransId="{30DD5DDB-0915-4A88-A940-7DD0EA53D216}"/>
    <dgm:cxn modelId="{21782E67-2B2F-4970-8F77-70E29E4C588E}" srcId="{853B53F5-909B-4533-AED1-461EC05A67F8}" destId="{049F05CB-86BC-4F4A-B713-1AEC07A708AF}" srcOrd="2" destOrd="0" parTransId="{88AABFCA-C782-49D3-89B8-A05792F9F4A7}" sibTransId="{25CBEB83-9271-42FF-843C-A4F932DDAA8C}"/>
    <dgm:cxn modelId="{AA107447-8D98-4B10-84AF-96449FC5DDC6}" type="presOf" srcId="{88AABFCA-C782-49D3-89B8-A05792F9F4A7}" destId="{69D198F2-2FE3-4F0E-BDA0-14C003A84FA5}" srcOrd="0" destOrd="0" presId="urn:microsoft.com/office/officeart/2009/3/layout/HorizontalOrganizationChart"/>
    <dgm:cxn modelId="{FF830D48-1B73-4D50-9D98-DC01FEA06C68}" type="presOf" srcId="{853B53F5-909B-4533-AED1-461EC05A67F8}" destId="{422A0987-2355-475E-9139-F2E9B9D3DD0A}" srcOrd="1" destOrd="0" presId="urn:microsoft.com/office/officeart/2009/3/layout/HorizontalOrganizationChart"/>
    <dgm:cxn modelId="{6E0AA668-E05A-4865-9538-99D9D535AFFE}" type="presOf" srcId="{5ECD85A8-32E5-40ED-97D5-D965FF8F09AD}" destId="{A6F99FDF-A954-46EA-81E0-71DB9852BFC3}" srcOrd="0" destOrd="0" presId="urn:microsoft.com/office/officeart/2009/3/layout/HorizontalOrganizationChart"/>
    <dgm:cxn modelId="{76B59455-0771-4C90-BB69-379B31F5F0B2}" type="presOf" srcId="{BF7491F8-0E48-4DA1-AB22-18E19A2E8884}" destId="{7994D972-6912-4F3A-86C3-5ACDB420001A}" srcOrd="0" destOrd="0" presId="urn:microsoft.com/office/officeart/2009/3/layout/HorizontalOrganizationChart"/>
    <dgm:cxn modelId="{4400B775-D207-462E-BF42-71C7FE20E03B}" type="presOf" srcId="{049F05CB-86BC-4F4A-B713-1AEC07A708AF}" destId="{EFCAE0C9-419F-4428-8530-BC6D933B81F1}" srcOrd="1" destOrd="0" presId="urn:microsoft.com/office/officeart/2009/3/layout/HorizontalOrganizationChart"/>
    <dgm:cxn modelId="{E505F775-C061-40E1-9CB5-115EA41EE0B8}" srcId="{853B53F5-909B-4533-AED1-461EC05A67F8}" destId="{D2330D6B-DF7F-45E4-980D-6B01DD0F9C66}" srcOrd="1" destOrd="0" parTransId="{6DF11541-3AEF-49CC-95A3-9503F20D307E}" sibTransId="{CE8BEB6F-BB28-4DC3-A84D-07B76CE0DAFF}"/>
    <dgm:cxn modelId="{79688F78-1126-46FA-827B-B1E58D62FC50}" type="presOf" srcId="{6CFF11A0-DEB9-4266-ABBC-62FD6B9A1322}" destId="{BB9A9E40-4540-4309-97B0-903473E949D8}" srcOrd="0" destOrd="0" presId="urn:microsoft.com/office/officeart/2009/3/layout/HorizontalOrganizationChart"/>
    <dgm:cxn modelId="{2D660B79-EC54-440E-BF97-B80CC42B55D1}" type="presOf" srcId="{D2330D6B-DF7F-45E4-980D-6B01DD0F9C66}" destId="{4C2E9FE5-41C0-464D-92AE-98F47C5DCFC1}" srcOrd="1" destOrd="0" presId="urn:microsoft.com/office/officeart/2009/3/layout/HorizontalOrganizationChart"/>
    <dgm:cxn modelId="{A22DA879-7876-44D5-B902-076468B5F957}" type="presOf" srcId="{76E788B5-58BE-48C0-B149-906CA29430F2}" destId="{FA2CE5DB-D828-4744-AC32-BB63EDDFDDA2}" srcOrd="0" destOrd="0" presId="urn:microsoft.com/office/officeart/2009/3/layout/HorizontalOrganizationChart"/>
    <dgm:cxn modelId="{249DF17E-02E1-4D0B-ADD9-9D273DE0BEA7}" type="presOf" srcId="{A255CA05-28A1-41AF-8558-AEA9D1CF073E}" destId="{CA92BC0D-67EC-4243-B10D-652B75D4527B}" srcOrd="1" destOrd="0" presId="urn:microsoft.com/office/officeart/2009/3/layout/HorizontalOrganizationChart"/>
    <dgm:cxn modelId="{DA578281-25A9-4AD0-AC62-0018EEA9D136}" type="presOf" srcId="{853B53F5-909B-4533-AED1-461EC05A67F8}" destId="{BB8E36E8-06C4-4D91-8324-D3D77B6DA5C6}" srcOrd="0" destOrd="0" presId="urn:microsoft.com/office/officeart/2009/3/layout/HorizontalOrganizationChart"/>
    <dgm:cxn modelId="{2EFCEA87-E0BD-4D66-9C3F-1D420632C7FD}" srcId="{1F3A25CE-B3F7-4EA0-A07F-81B0B7F39AEE}" destId="{76E788B5-58BE-48C0-B149-906CA29430F2}" srcOrd="0" destOrd="0" parTransId="{6927AFD4-E55E-4BC0-A97D-B35F592F3615}" sibTransId="{8DBC867B-DAAF-49A1-9861-539AF3476AE1}"/>
    <dgm:cxn modelId="{6345858A-D7DA-4E0C-A9B9-6CE7C691DB48}" srcId="{853B53F5-909B-4533-AED1-461EC05A67F8}" destId="{6CFF11A0-DEB9-4266-ABBC-62FD6B9A1322}" srcOrd="5" destOrd="0" parTransId="{22EF30E0-4485-49B7-AABA-5DEF7EAF27E5}" sibTransId="{66C15C59-9D58-4D34-B146-A146C540EB0C}"/>
    <dgm:cxn modelId="{8E74B48B-97E3-4297-8976-546D648288C6}" srcId="{853B53F5-909B-4533-AED1-461EC05A67F8}" destId="{0F112C79-2E6F-4082-98DB-A3CAB8572C02}" srcOrd="4" destOrd="0" parTransId="{7404F447-007F-4D4A-ABBB-895F7851BE98}" sibTransId="{6B41D961-C2E4-4463-85C6-CC7F690014C7}"/>
    <dgm:cxn modelId="{E7129D8D-D6B7-4F9E-AE7E-652368C1F149}" type="presOf" srcId="{A255CA05-28A1-41AF-8558-AEA9D1CF073E}" destId="{B08CB380-BB03-4DCF-8C9E-8C08698D4255}" srcOrd="0" destOrd="0" presId="urn:microsoft.com/office/officeart/2009/3/layout/HorizontalOrganizationChart"/>
    <dgm:cxn modelId="{82FC139E-E2FB-40D9-AF8E-2322B0DFA616}" type="presOf" srcId="{0F112C79-2E6F-4082-98DB-A3CAB8572C02}" destId="{07A4442C-7264-4B13-8534-254429C318A0}" srcOrd="0" destOrd="0" presId="urn:microsoft.com/office/officeart/2009/3/layout/HorizontalOrganizationChart"/>
    <dgm:cxn modelId="{2EF751AF-DDE1-4D34-ACBF-A84425FE3B41}" type="presOf" srcId="{0F112C79-2E6F-4082-98DB-A3CAB8572C02}" destId="{4C7BCD62-2E2B-4DA6-90DB-C425FF83CC90}" srcOrd="1" destOrd="0" presId="urn:microsoft.com/office/officeart/2009/3/layout/HorizontalOrganizationChart"/>
    <dgm:cxn modelId="{87173CB0-4EB0-4D67-8156-53C33A3AA33E}" srcId="{853B53F5-909B-4533-AED1-461EC05A67F8}" destId="{BF7491F8-0E48-4DA1-AB22-18E19A2E8884}" srcOrd="0" destOrd="0" parTransId="{5ECD85A8-32E5-40ED-97D5-D965FF8F09AD}" sibTransId="{3B2A4165-23DB-4166-B13A-F6FF7C84606D}"/>
    <dgm:cxn modelId="{314DCFB0-EDAA-4C2E-8824-118748F9724D}" type="presOf" srcId="{336FB423-B0AE-4903-AFD3-58A402713C40}" destId="{2BB266EE-6CD8-444D-9A63-889C020607CB}" srcOrd="0" destOrd="0" presId="urn:microsoft.com/office/officeart/2009/3/layout/HorizontalOrganizationChart"/>
    <dgm:cxn modelId="{C132FEB3-A8F5-4AAB-A868-23B2E955C829}" type="presOf" srcId="{6CFF11A0-DEB9-4266-ABBC-62FD6B9A1322}" destId="{B2BAC848-8ABC-49B1-9BD3-71E7C92CC72F}" srcOrd="1" destOrd="0" presId="urn:microsoft.com/office/officeart/2009/3/layout/HorizontalOrganizationChart"/>
    <dgm:cxn modelId="{20EE04B5-6712-40DE-9C3C-618368BAE4E7}" type="presOf" srcId="{0ABA9D31-BBE3-4688-89CB-3BB8032642D2}" destId="{698ECA86-D88D-4607-ABA4-D115520C80CD}" srcOrd="1" destOrd="0" presId="urn:microsoft.com/office/officeart/2009/3/layout/HorizontalOrganizationChart"/>
    <dgm:cxn modelId="{BB577DBE-F75C-496C-B130-66BD91D7C733}" type="presOf" srcId="{049F05CB-86BC-4F4A-B713-1AEC07A708AF}" destId="{DE82252C-44D5-4D32-B296-77E9A1945E27}" srcOrd="0" destOrd="0" presId="urn:microsoft.com/office/officeart/2009/3/layout/HorizontalOrganizationChart"/>
    <dgm:cxn modelId="{AB7CBDBF-60DC-46B2-864A-F9513A08A4C9}" srcId="{1F3A25CE-B3F7-4EA0-A07F-81B0B7F39AEE}" destId="{336FB423-B0AE-4903-AFD3-58A402713C40}" srcOrd="4" destOrd="0" parTransId="{2843972A-928F-44DB-AAC6-E29C00B1A699}" sibTransId="{6EAABF96-5A0F-40B0-BFD0-9512AE624BFA}"/>
    <dgm:cxn modelId="{7818E5DC-0971-4A17-BCDA-7574FAC45749}" type="presOf" srcId="{6DF11541-3AEF-49CC-95A3-9503F20D307E}" destId="{C9D2B638-FC92-476F-B25B-C121BAEE620C}" srcOrd="0" destOrd="0" presId="urn:microsoft.com/office/officeart/2009/3/layout/HorizontalOrganizationChart"/>
    <dgm:cxn modelId="{6CA781E1-B91E-4B4F-ADBA-A54D2D05753B}" type="presOf" srcId="{BF7491F8-0E48-4DA1-AB22-18E19A2E8884}" destId="{6134638F-3C21-4507-B72D-40EB2764B807}" srcOrd="1" destOrd="0" presId="urn:microsoft.com/office/officeart/2009/3/layout/HorizontalOrganizationChart"/>
    <dgm:cxn modelId="{A8DACFEF-5BFA-4A2D-BCC4-325D5C60E536}" type="presOf" srcId="{4212B98E-AD88-4A4C-901E-F7DEB72562CC}" destId="{6E2AF965-284D-4D5F-AFC9-30FD0CEB5528}" srcOrd="1" destOrd="0" presId="urn:microsoft.com/office/officeart/2009/3/layout/HorizontalOrganizationChart"/>
    <dgm:cxn modelId="{10019DF2-0865-4A1C-AD7A-749E120A233D}" type="presOf" srcId="{76E788B5-58BE-48C0-B149-906CA29430F2}" destId="{9F9259E3-F73E-4EAF-966B-A374850FA60E}" srcOrd="1" destOrd="0" presId="urn:microsoft.com/office/officeart/2009/3/layout/HorizontalOrganizationChart"/>
    <dgm:cxn modelId="{318B3827-4D25-4A01-A6F9-3E1D818D3C11}" type="presParOf" srcId="{870BCBF1-3C7A-4A23-B0F1-1E98971F3823}" destId="{E7875A95-C7F9-40CA-AFE1-014DE0E3D6BC}" srcOrd="0" destOrd="0" presId="urn:microsoft.com/office/officeart/2009/3/layout/HorizontalOrganizationChart"/>
    <dgm:cxn modelId="{C63878CF-9E70-46D3-9A26-3409B633AE1C}" type="presParOf" srcId="{E7875A95-C7F9-40CA-AFE1-014DE0E3D6BC}" destId="{2DB71495-7F3C-4973-8BA5-23FB9FDAE7EB}" srcOrd="0" destOrd="0" presId="urn:microsoft.com/office/officeart/2009/3/layout/HorizontalOrganizationChart"/>
    <dgm:cxn modelId="{C241A529-A0FF-4C5A-8833-33C0C8F2AEC4}" type="presParOf" srcId="{2DB71495-7F3C-4973-8BA5-23FB9FDAE7EB}" destId="{FA2CE5DB-D828-4744-AC32-BB63EDDFDDA2}" srcOrd="0" destOrd="0" presId="urn:microsoft.com/office/officeart/2009/3/layout/HorizontalOrganizationChart"/>
    <dgm:cxn modelId="{AD1CE809-E28B-45EF-BE96-BC382FEE2BE5}" type="presParOf" srcId="{2DB71495-7F3C-4973-8BA5-23FB9FDAE7EB}" destId="{9F9259E3-F73E-4EAF-966B-A374850FA60E}" srcOrd="1" destOrd="0" presId="urn:microsoft.com/office/officeart/2009/3/layout/HorizontalOrganizationChart"/>
    <dgm:cxn modelId="{74B07993-4BCA-4653-8147-97EAC5BCA88C}" type="presParOf" srcId="{E7875A95-C7F9-40CA-AFE1-014DE0E3D6BC}" destId="{7369E70C-953F-4D83-883D-ACE08CA6A37D}" srcOrd="1" destOrd="0" presId="urn:microsoft.com/office/officeart/2009/3/layout/HorizontalOrganizationChart"/>
    <dgm:cxn modelId="{AD3432FC-4C91-4DD6-9D6D-78C059697E3D}" type="presParOf" srcId="{E7875A95-C7F9-40CA-AFE1-014DE0E3D6BC}" destId="{14681AE1-BC22-4AAC-ADFD-3E84DF1F3174}" srcOrd="2" destOrd="0" presId="urn:microsoft.com/office/officeart/2009/3/layout/HorizontalOrganizationChart"/>
    <dgm:cxn modelId="{E0460521-8E0B-429B-846C-BA0D5F96F4A0}" type="presParOf" srcId="{870BCBF1-3C7A-4A23-B0F1-1E98971F3823}" destId="{620CDB43-73A2-44D8-BFF5-7E2924A6BABD}" srcOrd="1" destOrd="0" presId="urn:microsoft.com/office/officeart/2009/3/layout/HorizontalOrganizationChart"/>
    <dgm:cxn modelId="{0DCA3128-4791-46E2-A5D8-E1CAB015E8C4}" type="presParOf" srcId="{620CDB43-73A2-44D8-BFF5-7E2924A6BABD}" destId="{33032BE3-FEA4-4FD9-8374-D5C2569B2178}" srcOrd="0" destOrd="0" presId="urn:microsoft.com/office/officeart/2009/3/layout/HorizontalOrganizationChart"/>
    <dgm:cxn modelId="{61BC1FBF-FB74-4EA8-8E29-CA6A849552CE}" type="presParOf" srcId="{33032BE3-FEA4-4FD9-8374-D5C2569B2178}" destId="{A2E63D28-FA9C-40F6-B0AD-54B9E68D8D0C}" srcOrd="0" destOrd="0" presId="urn:microsoft.com/office/officeart/2009/3/layout/HorizontalOrganizationChart"/>
    <dgm:cxn modelId="{6D5B6DAF-5D4E-4B08-9C20-A6DBC55731EE}" type="presParOf" srcId="{33032BE3-FEA4-4FD9-8374-D5C2569B2178}" destId="{698ECA86-D88D-4607-ABA4-D115520C80CD}" srcOrd="1" destOrd="0" presId="urn:microsoft.com/office/officeart/2009/3/layout/HorizontalOrganizationChart"/>
    <dgm:cxn modelId="{B8414645-A943-4A89-865E-CB7D08A7328D}" type="presParOf" srcId="{620CDB43-73A2-44D8-BFF5-7E2924A6BABD}" destId="{4C43F62B-4B90-415A-8484-DE825B9A61BE}" srcOrd="1" destOrd="0" presId="urn:microsoft.com/office/officeart/2009/3/layout/HorizontalOrganizationChart"/>
    <dgm:cxn modelId="{1E50B4CC-3008-45E6-84F4-6F49AD480726}" type="presParOf" srcId="{620CDB43-73A2-44D8-BFF5-7E2924A6BABD}" destId="{4CA22B41-3059-4456-AE55-60B1336BA115}" srcOrd="2" destOrd="0" presId="urn:microsoft.com/office/officeart/2009/3/layout/HorizontalOrganizationChart"/>
    <dgm:cxn modelId="{56FF3AD1-A230-41D2-BCE1-E61F1D7A1A1A}" type="presParOf" srcId="{870BCBF1-3C7A-4A23-B0F1-1E98971F3823}" destId="{E0CE53A2-EDA3-45F0-A81D-C8071A31C49E}" srcOrd="2" destOrd="0" presId="urn:microsoft.com/office/officeart/2009/3/layout/HorizontalOrganizationChart"/>
    <dgm:cxn modelId="{935ACBA1-AEF0-40C2-AD70-17705F16B2E7}" type="presParOf" srcId="{E0CE53A2-EDA3-45F0-A81D-C8071A31C49E}" destId="{D0642C1F-A286-4142-86FC-4031B5722E1A}" srcOrd="0" destOrd="0" presId="urn:microsoft.com/office/officeart/2009/3/layout/HorizontalOrganizationChart"/>
    <dgm:cxn modelId="{4458ED51-20A1-46E3-A939-DD7F4BF49EA3}" type="presParOf" srcId="{D0642C1F-A286-4142-86FC-4031B5722E1A}" destId="{BB8E36E8-06C4-4D91-8324-D3D77B6DA5C6}" srcOrd="0" destOrd="0" presId="urn:microsoft.com/office/officeart/2009/3/layout/HorizontalOrganizationChart"/>
    <dgm:cxn modelId="{4D65E07C-D604-4653-B1A4-46C55E75C678}" type="presParOf" srcId="{D0642C1F-A286-4142-86FC-4031B5722E1A}" destId="{422A0987-2355-475E-9139-F2E9B9D3DD0A}" srcOrd="1" destOrd="0" presId="urn:microsoft.com/office/officeart/2009/3/layout/HorizontalOrganizationChart"/>
    <dgm:cxn modelId="{039643A7-031F-47E4-855A-87F47A686EF0}" type="presParOf" srcId="{E0CE53A2-EDA3-45F0-A81D-C8071A31C49E}" destId="{4976C510-DF13-47C5-BB8C-EB91AD9C2605}" srcOrd="1" destOrd="0" presId="urn:microsoft.com/office/officeart/2009/3/layout/HorizontalOrganizationChart"/>
    <dgm:cxn modelId="{C8E529BD-BECF-43F2-AF4C-D88DCDED10EC}" type="presParOf" srcId="{4976C510-DF13-47C5-BB8C-EB91AD9C2605}" destId="{A6F99FDF-A954-46EA-81E0-71DB9852BFC3}" srcOrd="0" destOrd="0" presId="urn:microsoft.com/office/officeart/2009/3/layout/HorizontalOrganizationChart"/>
    <dgm:cxn modelId="{26A558EE-5203-4DC5-A0F0-FE07DC08E93E}" type="presParOf" srcId="{4976C510-DF13-47C5-BB8C-EB91AD9C2605}" destId="{3D804EBB-40ED-4C0E-8C57-0B4B180F2490}" srcOrd="1" destOrd="0" presId="urn:microsoft.com/office/officeart/2009/3/layout/HorizontalOrganizationChart"/>
    <dgm:cxn modelId="{C7FA3671-FF32-4A4D-8F7D-A7C7C9EF8C43}" type="presParOf" srcId="{3D804EBB-40ED-4C0E-8C57-0B4B180F2490}" destId="{2C67A7A9-85DA-4DBE-BC5B-15EDD481B6DA}" srcOrd="0" destOrd="0" presId="urn:microsoft.com/office/officeart/2009/3/layout/HorizontalOrganizationChart"/>
    <dgm:cxn modelId="{DEFD36B8-4970-489A-8F09-D5E3E91DBF87}" type="presParOf" srcId="{2C67A7A9-85DA-4DBE-BC5B-15EDD481B6DA}" destId="{7994D972-6912-4F3A-86C3-5ACDB420001A}" srcOrd="0" destOrd="0" presId="urn:microsoft.com/office/officeart/2009/3/layout/HorizontalOrganizationChart"/>
    <dgm:cxn modelId="{623A9160-9527-45A5-B4E7-88B544751C40}" type="presParOf" srcId="{2C67A7A9-85DA-4DBE-BC5B-15EDD481B6DA}" destId="{6134638F-3C21-4507-B72D-40EB2764B807}" srcOrd="1" destOrd="0" presId="urn:microsoft.com/office/officeart/2009/3/layout/HorizontalOrganizationChart"/>
    <dgm:cxn modelId="{8B2E6321-C2D9-4EF2-BA40-9C7544D5E5D0}" type="presParOf" srcId="{3D804EBB-40ED-4C0E-8C57-0B4B180F2490}" destId="{E35F299E-70FB-486A-B304-9B97D43310ED}" srcOrd="1" destOrd="0" presId="urn:microsoft.com/office/officeart/2009/3/layout/HorizontalOrganizationChart"/>
    <dgm:cxn modelId="{E5C652F4-0584-47D3-9AF5-E8D6F9F80991}" type="presParOf" srcId="{3D804EBB-40ED-4C0E-8C57-0B4B180F2490}" destId="{358D92E0-1D79-4580-879E-CE77FBB4B349}" srcOrd="2" destOrd="0" presId="urn:microsoft.com/office/officeart/2009/3/layout/HorizontalOrganizationChart"/>
    <dgm:cxn modelId="{CF34BE1C-CE59-425F-B0D0-897193C31F39}" type="presParOf" srcId="{4976C510-DF13-47C5-BB8C-EB91AD9C2605}" destId="{C9D2B638-FC92-476F-B25B-C121BAEE620C}" srcOrd="2" destOrd="0" presId="urn:microsoft.com/office/officeart/2009/3/layout/HorizontalOrganizationChart"/>
    <dgm:cxn modelId="{A2FF1505-869C-4BBF-AFFC-8DA325DC90BA}" type="presParOf" srcId="{4976C510-DF13-47C5-BB8C-EB91AD9C2605}" destId="{1D0A0C1D-79E4-48E3-8ADC-122507243837}" srcOrd="3" destOrd="0" presId="urn:microsoft.com/office/officeart/2009/3/layout/HorizontalOrganizationChart"/>
    <dgm:cxn modelId="{C176DEBF-4BC0-4347-93AE-22F8A4AEFA32}" type="presParOf" srcId="{1D0A0C1D-79E4-48E3-8ADC-122507243837}" destId="{D60DF1E7-C7A2-4994-9F53-3BFA1FDC8906}" srcOrd="0" destOrd="0" presId="urn:microsoft.com/office/officeart/2009/3/layout/HorizontalOrganizationChart"/>
    <dgm:cxn modelId="{7D7ADD8D-8AAA-463A-80F2-B2EB1C9E0D41}" type="presParOf" srcId="{D60DF1E7-C7A2-4994-9F53-3BFA1FDC8906}" destId="{7F58A1CE-CEBE-41B3-8D26-1FACDFBD8370}" srcOrd="0" destOrd="0" presId="urn:microsoft.com/office/officeart/2009/3/layout/HorizontalOrganizationChart"/>
    <dgm:cxn modelId="{9939893E-8E65-4FB8-BC8D-118A1B915AE8}" type="presParOf" srcId="{D60DF1E7-C7A2-4994-9F53-3BFA1FDC8906}" destId="{4C2E9FE5-41C0-464D-92AE-98F47C5DCFC1}" srcOrd="1" destOrd="0" presId="urn:microsoft.com/office/officeart/2009/3/layout/HorizontalOrganizationChart"/>
    <dgm:cxn modelId="{EB8E42F8-B4F6-4E26-8087-23DCF4B755A1}" type="presParOf" srcId="{1D0A0C1D-79E4-48E3-8ADC-122507243837}" destId="{A209E1E2-69B4-42DF-9CA8-EA83E86FAAF6}" srcOrd="1" destOrd="0" presId="urn:microsoft.com/office/officeart/2009/3/layout/HorizontalOrganizationChart"/>
    <dgm:cxn modelId="{9F2DD600-6B79-4F36-84B6-0A4C2905ED24}" type="presParOf" srcId="{1D0A0C1D-79E4-48E3-8ADC-122507243837}" destId="{FB3E0A97-F928-4BD9-93A4-CE4D01204354}" srcOrd="2" destOrd="0" presId="urn:microsoft.com/office/officeart/2009/3/layout/HorizontalOrganizationChart"/>
    <dgm:cxn modelId="{C4723D20-8C76-42E7-85D5-F8AC5445F431}" type="presParOf" srcId="{4976C510-DF13-47C5-BB8C-EB91AD9C2605}" destId="{69D198F2-2FE3-4F0E-BDA0-14C003A84FA5}" srcOrd="4" destOrd="0" presId="urn:microsoft.com/office/officeart/2009/3/layout/HorizontalOrganizationChart"/>
    <dgm:cxn modelId="{1A51BDB3-9673-44B9-BCDD-4A59C6E6F7F9}" type="presParOf" srcId="{4976C510-DF13-47C5-BB8C-EB91AD9C2605}" destId="{B52BAF91-042E-48EA-A1FD-4EBF70212D0A}" srcOrd="5" destOrd="0" presId="urn:microsoft.com/office/officeart/2009/3/layout/HorizontalOrganizationChart"/>
    <dgm:cxn modelId="{188E91F7-297F-477C-AC57-F796B524E219}" type="presParOf" srcId="{B52BAF91-042E-48EA-A1FD-4EBF70212D0A}" destId="{CA3FA5D8-C5EE-4F7C-ACB2-383F31F81200}" srcOrd="0" destOrd="0" presId="urn:microsoft.com/office/officeart/2009/3/layout/HorizontalOrganizationChart"/>
    <dgm:cxn modelId="{08F832BF-92A3-4789-BAD3-C30DC18F46E1}" type="presParOf" srcId="{CA3FA5D8-C5EE-4F7C-ACB2-383F31F81200}" destId="{DE82252C-44D5-4D32-B296-77E9A1945E27}" srcOrd="0" destOrd="0" presId="urn:microsoft.com/office/officeart/2009/3/layout/HorizontalOrganizationChart"/>
    <dgm:cxn modelId="{77819D32-B336-427D-B08A-E86B11A1BD32}" type="presParOf" srcId="{CA3FA5D8-C5EE-4F7C-ACB2-383F31F81200}" destId="{EFCAE0C9-419F-4428-8530-BC6D933B81F1}" srcOrd="1" destOrd="0" presId="urn:microsoft.com/office/officeart/2009/3/layout/HorizontalOrganizationChart"/>
    <dgm:cxn modelId="{64737FAE-6619-4F8E-95D8-28501B6B706D}" type="presParOf" srcId="{B52BAF91-042E-48EA-A1FD-4EBF70212D0A}" destId="{C915A88C-ABCD-4B5C-A35F-7F07DEFC812C}" srcOrd="1" destOrd="0" presId="urn:microsoft.com/office/officeart/2009/3/layout/HorizontalOrganizationChart"/>
    <dgm:cxn modelId="{92921640-FF6B-4BD0-A7DE-B4D573249216}" type="presParOf" srcId="{B52BAF91-042E-48EA-A1FD-4EBF70212D0A}" destId="{2C180F34-4757-404B-A586-4998C2B94257}" srcOrd="2" destOrd="0" presId="urn:microsoft.com/office/officeart/2009/3/layout/HorizontalOrganizationChart"/>
    <dgm:cxn modelId="{B00137A3-87D4-4159-A036-BC75DD840B64}" type="presParOf" srcId="{4976C510-DF13-47C5-BB8C-EB91AD9C2605}" destId="{389BF047-A4CF-48B8-BCFA-99324B39F0AF}" srcOrd="6" destOrd="0" presId="urn:microsoft.com/office/officeart/2009/3/layout/HorizontalOrganizationChart"/>
    <dgm:cxn modelId="{10D4B918-F0C6-4510-B94A-5627EE834284}" type="presParOf" srcId="{4976C510-DF13-47C5-BB8C-EB91AD9C2605}" destId="{639F88C0-6D32-4B88-AD5A-E5A1384FCF14}" srcOrd="7" destOrd="0" presId="urn:microsoft.com/office/officeart/2009/3/layout/HorizontalOrganizationChart"/>
    <dgm:cxn modelId="{AA68A7CA-3D9F-4DCE-9AC5-A2019913BE02}" type="presParOf" srcId="{639F88C0-6D32-4B88-AD5A-E5A1384FCF14}" destId="{871CB197-749F-4309-A554-E2054BCE8455}" srcOrd="0" destOrd="0" presId="urn:microsoft.com/office/officeart/2009/3/layout/HorizontalOrganizationChart"/>
    <dgm:cxn modelId="{0D459679-34F6-4F65-8021-CEC42B3E6FF8}" type="presParOf" srcId="{871CB197-749F-4309-A554-E2054BCE8455}" destId="{4AD74586-50C8-4C66-90E6-5002F2848E51}" srcOrd="0" destOrd="0" presId="urn:microsoft.com/office/officeart/2009/3/layout/HorizontalOrganizationChart"/>
    <dgm:cxn modelId="{42592619-DD10-457D-AA82-EE899FC014DA}" type="presParOf" srcId="{871CB197-749F-4309-A554-E2054BCE8455}" destId="{6E2AF965-284D-4D5F-AFC9-30FD0CEB5528}" srcOrd="1" destOrd="0" presId="urn:microsoft.com/office/officeart/2009/3/layout/HorizontalOrganizationChart"/>
    <dgm:cxn modelId="{D1C42F49-E788-4CD4-B7CC-FA53000CC472}" type="presParOf" srcId="{639F88C0-6D32-4B88-AD5A-E5A1384FCF14}" destId="{CD62AA63-EA09-4CCD-9F26-3B2B276A08EB}" srcOrd="1" destOrd="0" presId="urn:microsoft.com/office/officeart/2009/3/layout/HorizontalOrganizationChart"/>
    <dgm:cxn modelId="{ABB9DD46-59AB-4643-8573-4554E3883677}" type="presParOf" srcId="{639F88C0-6D32-4B88-AD5A-E5A1384FCF14}" destId="{C5EA4A68-03AA-4BC9-B11C-F57A46CB215D}" srcOrd="2" destOrd="0" presId="urn:microsoft.com/office/officeart/2009/3/layout/HorizontalOrganizationChart"/>
    <dgm:cxn modelId="{0BE0745C-3A23-4576-951A-F892C0604920}" type="presParOf" srcId="{4976C510-DF13-47C5-BB8C-EB91AD9C2605}" destId="{D0AB01D1-CDCC-4109-AA07-09C44285B2FA}" srcOrd="8" destOrd="0" presId="urn:microsoft.com/office/officeart/2009/3/layout/HorizontalOrganizationChart"/>
    <dgm:cxn modelId="{31C5A042-6AFA-40A9-A441-6A6C90E8C990}" type="presParOf" srcId="{4976C510-DF13-47C5-BB8C-EB91AD9C2605}" destId="{E27BB6CF-677A-4F20-B9A3-055C6571143E}" srcOrd="9" destOrd="0" presId="urn:microsoft.com/office/officeart/2009/3/layout/HorizontalOrganizationChart"/>
    <dgm:cxn modelId="{61A35E36-EF61-47E5-A2E8-3011E2ECDBFB}" type="presParOf" srcId="{E27BB6CF-677A-4F20-B9A3-055C6571143E}" destId="{9335BB1F-272D-4947-B522-E688680F5132}" srcOrd="0" destOrd="0" presId="urn:microsoft.com/office/officeart/2009/3/layout/HorizontalOrganizationChart"/>
    <dgm:cxn modelId="{75ECCC16-25B9-4F69-8153-3D11721E559D}" type="presParOf" srcId="{9335BB1F-272D-4947-B522-E688680F5132}" destId="{07A4442C-7264-4B13-8534-254429C318A0}" srcOrd="0" destOrd="0" presId="urn:microsoft.com/office/officeart/2009/3/layout/HorizontalOrganizationChart"/>
    <dgm:cxn modelId="{BA5EF8AE-87F9-42CE-8E68-059B86D45D1B}" type="presParOf" srcId="{9335BB1F-272D-4947-B522-E688680F5132}" destId="{4C7BCD62-2E2B-4DA6-90DB-C425FF83CC90}" srcOrd="1" destOrd="0" presId="urn:microsoft.com/office/officeart/2009/3/layout/HorizontalOrganizationChart"/>
    <dgm:cxn modelId="{4D8E0E97-AEAD-4B78-A138-7FD80CB4825C}" type="presParOf" srcId="{E27BB6CF-677A-4F20-B9A3-055C6571143E}" destId="{6533DAAC-4A5A-4723-9E4D-5A7A99238CA5}" srcOrd="1" destOrd="0" presId="urn:microsoft.com/office/officeart/2009/3/layout/HorizontalOrganizationChart"/>
    <dgm:cxn modelId="{808AD7E5-FEC7-44D3-A4BD-B92A3B7C2221}" type="presParOf" srcId="{E27BB6CF-677A-4F20-B9A3-055C6571143E}" destId="{3BF06337-9E0C-434B-9EDE-406CE5100E6B}" srcOrd="2" destOrd="0" presId="urn:microsoft.com/office/officeart/2009/3/layout/HorizontalOrganizationChart"/>
    <dgm:cxn modelId="{6F3CA504-1B13-4670-8236-8AACAC997334}" type="presParOf" srcId="{4976C510-DF13-47C5-BB8C-EB91AD9C2605}" destId="{09135227-926E-4F35-AECC-4175F0FC07A2}" srcOrd="10" destOrd="0" presId="urn:microsoft.com/office/officeart/2009/3/layout/HorizontalOrganizationChart"/>
    <dgm:cxn modelId="{E7A4A540-0247-41D4-9509-4941D4C4D771}" type="presParOf" srcId="{4976C510-DF13-47C5-BB8C-EB91AD9C2605}" destId="{FD2E3BD5-2FAD-4779-A7E9-E18CED3CED05}" srcOrd="11" destOrd="0" presId="urn:microsoft.com/office/officeart/2009/3/layout/HorizontalOrganizationChart"/>
    <dgm:cxn modelId="{60A7CA5A-2CAA-48C8-B814-30AEE1E0E3D6}" type="presParOf" srcId="{FD2E3BD5-2FAD-4779-A7E9-E18CED3CED05}" destId="{3A987105-DDCF-41B8-AE21-6A02D9668872}" srcOrd="0" destOrd="0" presId="urn:microsoft.com/office/officeart/2009/3/layout/HorizontalOrganizationChart"/>
    <dgm:cxn modelId="{E779C2BF-FD94-4E4F-AA2E-283C6D71382C}" type="presParOf" srcId="{3A987105-DDCF-41B8-AE21-6A02D9668872}" destId="{BB9A9E40-4540-4309-97B0-903473E949D8}" srcOrd="0" destOrd="0" presId="urn:microsoft.com/office/officeart/2009/3/layout/HorizontalOrganizationChart"/>
    <dgm:cxn modelId="{016D9751-CD59-457C-A2C9-64D54A760827}" type="presParOf" srcId="{3A987105-DDCF-41B8-AE21-6A02D9668872}" destId="{B2BAC848-8ABC-49B1-9BD3-71E7C92CC72F}" srcOrd="1" destOrd="0" presId="urn:microsoft.com/office/officeart/2009/3/layout/HorizontalOrganizationChart"/>
    <dgm:cxn modelId="{2998580F-6391-4B57-8BC9-87CD3EBDD990}" type="presParOf" srcId="{FD2E3BD5-2FAD-4779-A7E9-E18CED3CED05}" destId="{8E89F47C-AE48-4411-9AC2-9A9D3D79DA7E}" srcOrd="1" destOrd="0" presId="urn:microsoft.com/office/officeart/2009/3/layout/HorizontalOrganizationChart"/>
    <dgm:cxn modelId="{36864A19-3441-4121-AEB0-616C1830DB10}" type="presParOf" srcId="{FD2E3BD5-2FAD-4779-A7E9-E18CED3CED05}" destId="{92AA1B79-1392-44BC-84DA-55FB9C7AE2B4}" srcOrd="2" destOrd="0" presId="urn:microsoft.com/office/officeart/2009/3/layout/HorizontalOrganizationChart"/>
    <dgm:cxn modelId="{EC2269A6-3A7F-4E98-978C-9F837449EBA8}" type="presParOf" srcId="{E0CE53A2-EDA3-45F0-A81D-C8071A31C49E}" destId="{02C74EF6-E37F-45BD-872A-AC22404D0F24}" srcOrd="2" destOrd="0" presId="urn:microsoft.com/office/officeart/2009/3/layout/HorizontalOrganizationChart"/>
    <dgm:cxn modelId="{8C2A04D2-F0A9-4639-9557-94F058D503E0}" type="presParOf" srcId="{870BCBF1-3C7A-4A23-B0F1-1E98971F3823}" destId="{14F483D5-3A0E-4E71-8FCD-E9F0F21063AF}" srcOrd="3" destOrd="0" presId="urn:microsoft.com/office/officeart/2009/3/layout/HorizontalOrganizationChart"/>
    <dgm:cxn modelId="{1CC543EA-C990-48B9-BE9E-271539C60FC4}" type="presParOf" srcId="{14F483D5-3A0E-4E71-8FCD-E9F0F21063AF}" destId="{DC7FE279-59B3-42A2-9A3C-BD86BB91FC23}" srcOrd="0" destOrd="0" presId="urn:microsoft.com/office/officeart/2009/3/layout/HorizontalOrganizationChart"/>
    <dgm:cxn modelId="{53C57844-0F2E-4311-98B9-20B23087F89B}" type="presParOf" srcId="{DC7FE279-59B3-42A2-9A3C-BD86BB91FC23}" destId="{B08CB380-BB03-4DCF-8C9E-8C08698D4255}" srcOrd="0" destOrd="0" presId="urn:microsoft.com/office/officeart/2009/3/layout/HorizontalOrganizationChart"/>
    <dgm:cxn modelId="{2E8D3830-67B7-4390-BE20-316568AA1E9F}" type="presParOf" srcId="{DC7FE279-59B3-42A2-9A3C-BD86BB91FC23}" destId="{CA92BC0D-67EC-4243-B10D-652B75D4527B}" srcOrd="1" destOrd="0" presId="urn:microsoft.com/office/officeart/2009/3/layout/HorizontalOrganizationChart"/>
    <dgm:cxn modelId="{5B90E77A-A97C-403C-B08D-895CA5620F2C}" type="presParOf" srcId="{14F483D5-3A0E-4E71-8FCD-E9F0F21063AF}" destId="{8D0696B1-B4F5-44F0-9807-CA46C25B96E7}" srcOrd="1" destOrd="0" presId="urn:microsoft.com/office/officeart/2009/3/layout/HorizontalOrganizationChart"/>
    <dgm:cxn modelId="{13B38A42-FC98-4E1A-915B-B938F66E1E54}" type="presParOf" srcId="{14F483D5-3A0E-4E71-8FCD-E9F0F21063AF}" destId="{247F4B5D-8E84-44B8-A6A1-AD8087749049}" srcOrd="2" destOrd="0" presId="urn:microsoft.com/office/officeart/2009/3/layout/HorizontalOrganizationChart"/>
    <dgm:cxn modelId="{9415FF89-8C53-4042-8EFC-77FE9B349244}" type="presParOf" srcId="{870BCBF1-3C7A-4A23-B0F1-1E98971F3823}" destId="{952961B6-13D7-4E6E-9780-3EFB117BFACC}" srcOrd="4" destOrd="0" presId="urn:microsoft.com/office/officeart/2009/3/layout/HorizontalOrganizationChart"/>
    <dgm:cxn modelId="{0235E40B-60DB-48F5-8342-60641D054305}" type="presParOf" srcId="{952961B6-13D7-4E6E-9780-3EFB117BFACC}" destId="{749FE5E5-7D13-449B-9F44-9774769B12F6}" srcOrd="0" destOrd="0" presId="urn:microsoft.com/office/officeart/2009/3/layout/HorizontalOrganizationChart"/>
    <dgm:cxn modelId="{9CA0A95E-FB6D-4122-99D3-64EEE06CE690}" type="presParOf" srcId="{749FE5E5-7D13-449B-9F44-9774769B12F6}" destId="{2BB266EE-6CD8-444D-9A63-889C020607CB}" srcOrd="0" destOrd="0" presId="urn:microsoft.com/office/officeart/2009/3/layout/HorizontalOrganizationChart"/>
    <dgm:cxn modelId="{F167D5C8-48A7-4D80-8C7F-8CB90C31658E}" type="presParOf" srcId="{749FE5E5-7D13-449B-9F44-9774769B12F6}" destId="{A350660B-6CD0-4761-875C-C9799BD300AE}" srcOrd="1" destOrd="0" presId="urn:microsoft.com/office/officeart/2009/3/layout/HorizontalOrganizationChart"/>
    <dgm:cxn modelId="{7C3957E5-729E-4410-93AF-8680CCCB64EC}" type="presParOf" srcId="{952961B6-13D7-4E6E-9780-3EFB117BFACC}" destId="{94AF0AE1-8A25-4B67-9829-E7099121E453}" srcOrd="1" destOrd="0" presId="urn:microsoft.com/office/officeart/2009/3/layout/HorizontalOrganizationChart"/>
    <dgm:cxn modelId="{7785B9F9-F7C6-4B55-8FA6-A68DD0B82806}" type="presParOf" srcId="{952961B6-13D7-4E6E-9780-3EFB117BFACC}" destId="{404EF223-0855-481D-A070-D9ACD6759D5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5B80EA-8E7C-441E-AAC6-A9254E92785A}" type="doc">
      <dgm:prSet loTypeId="urn:microsoft.com/office/officeart/2005/8/layout/default" loCatId="list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773C548-29FA-4452-A252-D824D7E82311}">
      <dgm:prSet/>
      <dgm:spPr/>
      <dgm:t>
        <a:bodyPr/>
        <a:lstStyle/>
        <a:p>
          <a:r>
            <a:rPr lang="en-US" baseline="0"/>
            <a:t>Identification of Market</a:t>
          </a:r>
          <a:endParaRPr lang="en-US"/>
        </a:p>
      </dgm:t>
    </dgm:pt>
    <dgm:pt modelId="{8A79F902-3DE7-4EA0-B940-FB02A0A3D6F2}" type="parTrans" cxnId="{71059E95-977B-44DF-B406-E806E62B8D97}">
      <dgm:prSet/>
      <dgm:spPr/>
      <dgm:t>
        <a:bodyPr/>
        <a:lstStyle/>
        <a:p>
          <a:endParaRPr lang="en-US"/>
        </a:p>
      </dgm:t>
    </dgm:pt>
    <dgm:pt modelId="{4D46934D-78FE-4886-AFA2-78B297B089A1}" type="sibTrans" cxnId="{71059E95-977B-44DF-B406-E806E62B8D97}">
      <dgm:prSet/>
      <dgm:spPr/>
      <dgm:t>
        <a:bodyPr/>
        <a:lstStyle/>
        <a:p>
          <a:endParaRPr lang="en-US"/>
        </a:p>
      </dgm:t>
    </dgm:pt>
    <dgm:pt modelId="{E991F6A6-9880-4AC7-8EF9-60F3FEDE630D}">
      <dgm:prSet/>
      <dgm:spPr/>
      <dgm:t>
        <a:bodyPr/>
        <a:lstStyle/>
        <a:p>
          <a:r>
            <a:rPr lang="en-US" baseline="0" dirty="0"/>
            <a:t>O365 and Private Cloud Customers with Cloud Strategy</a:t>
          </a:r>
          <a:endParaRPr lang="en-US" dirty="0"/>
        </a:p>
      </dgm:t>
    </dgm:pt>
    <dgm:pt modelId="{559C82DF-5071-4083-B28D-F1A30282F2BA}" type="parTrans" cxnId="{ACC3BBB9-64E8-44DE-AF82-D83C09CC3194}">
      <dgm:prSet/>
      <dgm:spPr/>
      <dgm:t>
        <a:bodyPr/>
        <a:lstStyle/>
        <a:p>
          <a:endParaRPr lang="en-US"/>
        </a:p>
      </dgm:t>
    </dgm:pt>
    <dgm:pt modelId="{53B5A0F1-1F50-45E8-BCB8-E0E580074F04}" type="sibTrans" cxnId="{ACC3BBB9-64E8-44DE-AF82-D83C09CC3194}">
      <dgm:prSet/>
      <dgm:spPr/>
      <dgm:t>
        <a:bodyPr/>
        <a:lstStyle/>
        <a:p>
          <a:endParaRPr lang="en-US"/>
        </a:p>
      </dgm:t>
    </dgm:pt>
    <dgm:pt modelId="{DF0508C4-31F8-491B-B33A-1780E9ECBA42}">
      <dgm:prSet/>
      <dgm:spPr/>
      <dgm:t>
        <a:bodyPr/>
        <a:lstStyle/>
        <a:p>
          <a:r>
            <a:rPr lang="en-US" baseline="0"/>
            <a:t>Partner Community</a:t>
          </a:r>
          <a:endParaRPr lang="en-US"/>
        </a:p>
      </dgm:t>
    </dgm:pt>
    <dgm:pt modelId="{18F4B9CA-BE01-44F2-9751-C3F8283CEDC7}" type="parTrans" cxnId="{1219ED45-DA0C-456C-9F8E-D1FEC93B1E04}">
      <dgm:prSet/>
      <dgm:spPr/>
      <dgm:t>
        <a:bodyPr/>
        <a:lstStyle/>
        <a:p>
          <a:endParaRPr lang="en-US"/>
        </a:p>
      </dgm:t>
    </dgm:pt>
    <dgm:pt modelId="{40459F52-E7EC-47DF-8E6C-77C18F828D0D}" type="sibTrans" cxnId="{1219ED45-DA0C-456C-9F8E-D1FEC93B1E04}">
      <dgm:prSet/>
      <dgm:spPr/>
      <dgm:t>
        <a:bodyPr/>
        <a:lstStyle/>
        <a:p>
          <a:endParaRPr lang="en-US"/>
        </a:p>
      </dgm:t>
    </dgm:pt>
    <dgm:pt modelId="{056D746F-D831-41F0-A9E4-84ECB6A6528D}">
      <dgm:prSet/>
      <dgm:spPr/>
      <dgm:t>
        <a:bodyPr/>
        <a:lstStyle/>
        <a:p>
          <a:r>
            <a:rPr lang="en-US" baseline="0" dirty="0"/>
            <a:t>Deploy AzureFoundation with consistent value statement.</a:t>
          </a:r>
          <a:endParaRPr lang="en-US" dirty="0"/>
        </a:p>
      </dgm:t>
    </dgm:pt>
    <dgm:pt modelId="{42874BFB-9C12-498F-9AE8-9797CBEAC83C}" type="parTrans" cxnId="{6FB3C3F1-3A26-4193-93E9-5279D8DD367E}">
      <dgm:prSet/>
      <dgm:spPr/>
      <dgm:t>
        <a:bodyPr/>
        <a:lstStyle/>
        <a:p>
          <a:endParaRPr lang="en-US"/>
        </a:p>
      </dgm:t>
    </dgm:pt>
    <dgm:pt modelId="{734B40DD-7EF2-421F-A4D8-5306AAE7A0D0}" type="sibTrans" cxnId="{6FB3C3F1-3A26-4193-93E9-5279D8DD367E}">
      <dgm:prSet/>
      <dgm:spPr/>
      <dgm:t>
        <a:bodyPr/>
        <a:lstStyle/>
        <a:p>
          <a:endParaRPr lang="en-US"/>
        </a:p>
      </dgm:t>
    </dgm:pt>
    <dgm:pt modelId="{FF049558-1002-4E6A-81D4-99089AD21B8D}">
      <dgm:prSet/>
      <dgm:spPr/>
      <dgm:t>
        <a:bodyPr/>
        <a:lstStyle/>
        <a:p>
          <a:r>
            <a:rPr lang="en-US" baseline="0" dirty="0"/>
            <a:t>Creation of Intellectual Property</a:t>
          </a:r>
          <a:endParaRPr lang="en-US" dirty="0"/>
        </a:p>
      </dgm:t>
    </dgm:pt>
    <dgm:pt modelId="{0CCC9756-8CB2-4A26-822A-6BACAB882285}" type="parTrans" cxnId="{2387C2BB-EE87-4597-9840-5F1EF9FFD402}">
      <dgm:prSet/>
      <dgm:spPr/>
      <dgm:t>
        <a:bodyPr/>
        <a:lstStyle/>
        <a:p>
          <a:endParaRPr lang="en-US"/>
        </a:p>
      </dgm:t>
    </dgm:pt>
    <dgm:pt modelId="{76E5A0F1-CD1A-4764-ADBD-FCE874A86504}" type="sibTrans" cxnId="{2387C2BB-EE87-4597-9840-5F1EF9FFD402}">
      <dgm:prSet/>
      <dgm:spPr/>
      <dgm:t>
        <a:bodyPr/>
        <a:lstStyle/>
        <a:p>
          <a:endParaRPr lang="en-US"/>
        </a:p>
      </dgm:t>
    </dgm:pt>
    <dgm:pt modelId="{90C610AA-0311-41C6-92BC-4F75780CCB90}">
      <dgm:prSet/>
      <dgm:spPr/>
      <dgm:t>
        <a:bodyPr/>
        <a:lstStyle/>
        <a:p>
          <a:r>
            <a:rPr lang="en-US" baseline="0"/>
            <a:t>Incentives</a:t>
          </a:r>
          <a:endParaRPr lang="en-US"/>
        </a:p>
      </dgm:t>
    </dgm:pt>
    <dgm:pt modelId="{6DAD3E4F-F4B0-4D00-A05C-EC6C02D6D542}" type="parTrans" cxnId="{F5B589DE-DEBA-401F-A848-A02DB1067A6D}">
      <dgm:prSet/>
      <dgm:spPr/>
      <dgm:t>
        <a:bodyPr/>
        <a:lstStyle/>
        <a:p>
          <a:endParaRPr lang="en-US"/>
        </a:p>
      </dgm:t>
    </dgm:pt>
    <dgm:pt modelId="{D8AA8F14-46C5-4007-88E6-441083F5A597}" type="sibTrans" cxnId="{F5B589DE-DEBA-401F-A848-A02DB1067A6D}">
      <dgm:prSet/>
      <dgm:spPr/>
      <dgm:t>
        <a:bodyPr/>
        <a:lstStyle/>
        <a:p>
          <a:endParaRPr lang="en-US"/>
        </a:p>
      </dgm:t>
    </dgm:pt>
    <dgm:pt modelId="{B0CF4B12-2200-40CA-9A9F-D835F3CEEA38}">
      <dgm:prSet/>
      <dgm:spPr/>
      <dgm:t>
        <a:bodyPr/>
        <a:lstStyle/>
        <a:p>
          <a:r>
            <a:rPr lang="en-US" baseline="0" dirty="0"/>
            <a:t>ID Follow-on Workloads</a:t>
          </a:r>
          <a:endParaRPr lang="en-US" dirty="0"/>
        </a:p>
      </dgm:t>
    </dgm:pt>
    <dgm:pt modelId="{3E4BCD78-037E-4BE0-8E03-6334621C58CE}" type="parTrans" cxnId="{16D14EE3-D1D3-4ED3-9AC0-ADDB23E6FF80}">
      <dgm:prSet/>
      <dgm:spPr/>
      <dgm:t>
        <a:bodyPr/>
        <a:lstStyle/>
        <a:p>
          <a:endParaRPr lang="en-US"/>
        </a:p>
      </dgm:t>
    </dgm:pt>
    <dgm:pt modelId="{A0C95D3D-8F72-4B89-A22E-B30C4D4CA591}" type="sibTrans" cxnId="{16D14EE3-D1D3-4ED3-9AC0-ADDB23E6FF80}">
      <dgm:prSet/>
      <dgm:spPr/>
      <dgm:t>
        <a:bodyPr/>
        <a:lstStyle/>
        <a:p>
          <a:endParaRPr lang="en-US"/>
        </a:p>
      </dgm:t>
    </dgm:pt>
    <dgm:pt modelId="{5B32EBBF-F813-4807-9F13-C1EFC7287160}" type="pres">
      <dgm:prSet presAssocID="{C55B80EA-8E7C-441E-AAC6-A9254E92785A}" presName="diagram" presStyleCnt="0">
        <dgm:presLayoutVars>
          <dgm:dir/>
          <dgm:resizeHandles val="exact"/>
        </dgm:presLayoutVars>
      </dgm:prSet>
      <dgm:spPr/>
    </dgm:pt>
    <dgm:pt modelId="{1F848660-C3F7-4A22-906F-34D452F90BBC}" type="pres">
      <dgm:prSet presAssocID="{5773C548-29FA-4452-A252-D824D7E82311}" presName="node" presStyleLbl="node1" presStyleIdx="0" presStyleCnt="4">
        <dgm:presLayoutVars>
          <dgm:bulletEnabled val="1"/>
        </dgm:presLayoutVars>
      </dgm:prSet>
      <dgm:spPr/>
    </dgm:pt>
    <dgm:pt modelId="{9188370B-4F02-498E-AAD2-9B61BED4AA7F}" type="pres">
      <dgm:prSet presAssocID="{4D46934D-78FE-4886-AFA2-78B297B089A1}" presName="sibTrans" presStyleCnt="0"/>
      <dgm:spPr/>
    </dgm:pt>
    <dgm:pt modelId="{BF1E1CF0-B87A-4976-845E-D2711ED55F66}" type="pres">
      <dgm:prSet presAssocID="{E991F6A6-9880-4AC7-8EF9-60F3FEDE630D}" presName="node" presStyleLbl="node1" presStyleIdx="1" presStyleCnt="4">
        <dgm:presLayoutVars>
          <dgm:bulletEnabled val="1"/>
        </dgm:presLayoutVars>
      </dgm:prSet>
      <dgm:spPr/>
    </dgm:pt>
    <dgm:pt modelId="{371D8DC8-81C4-4516-943D-747C04418E26}" type="pres">
      <dgm:prSet presAssocID="{53B5A0F1-1F50-45E8-BCB8-E0E580074F04}" presName="sibTrans" presStyleCnt="0"/>
      <dgm:spPr/>
    </dgm:pt>
    <dgm:pt modelId="{4BBC8116-F3CC-4F0A-8927-546593EE6BC7}" type="pres">
      <dgm:prSet presAssocID="{DF0508C4-31F8-491B-B33A-1780E9ECBA42}" presName="node" presStyleLbl="node1" presStyleIdx="2" presStyleCnt="4">
        <dgm:presLayoutVars>
          <dgm:bulletEnabled val="1"/>
        </dgm:presLayoutVars>
      </dgm:prSet>
      <dgm:spPr/>
    </dgm:pt>
    <dgm:pt modelId="{1857E567-B351-47F6-8A6F-D0C70BAA3F64}" type="pres">
      <dgm:prSet presAssocID="{40459F52-E7EC-47DF-8E6C-77C18F828D0D}" presName="sibTrans" presStyleCnt="0"/>
      <dgm:spPr/>
    </dgm:pt>
    <dgm:pt modelId="{5E1C2AC2-856F-4ED9-A163-AE464789A3B3}" type="pres">
      <dgm:prSet presAssocID="{056D746F-D831-41F0-A9E4-84ECB6A6528D}" presName="node" presStyleLbl="node1" presStyleIdx="3" presStyleCnt="4">
        <dgm:presLayoutVars>
          <dgm:bulletEnabled val="1"/>
        </dgm:presLayoutVars>
      </dgm:prSet>
      <dgm:spPr/>
    </dgm:pt>
  </dgm:ptLst>
  <dgm:cxnLst>
    <dgm:cxn modelId="{EE1D9D19-35B0-4CB7-80C2-789F2B6F9712}" type="presOf" srcId="{5773C548-29FA-4452-A252-D824D7E82311}" destId="{1F848660-C3F7-4A22-906F-34D452F90BBC}" srcOrd="0" destOrd="0" presId="urn:microsoft.com/office/officeart/2005/8/layout/default"/>
    <dgm:cxn modelId="{16B6641D-9446-44DF-B9AB-C6E351735A6F}" type="presOf" srcId="{DF0508C4-31F8-491B-B33A-1780E9ECBA42}" destId="{4BBC8116-F3CC-4F0A-8927-546593EE6BC7}" srcOrd="0" destOrd="0" presId="urn:microsoft.com/office/officeart/2005/8/layout/default"/>
    <dgm:cxn modelId="{B77BCC34-BE97-4785-8622-55219D77A7FE}" type="presOf" srcId="{B0CF4B12-2200-40CA-9A9F-D835F3CEEA38}" destId="{5E1C2AC2-856F-4ED9-A163-AE464789A3B3}" srcOrd="0" destOrd="3" presId="urn:microsoft.com/office/officeart/2005/8/layout/default"/>
    <dgm:cxn modelId="{1219ED45-DA0C-456C-9F8E-D1FEC93B1E04}" srcId="{C55B80EA-8E7C-441E-AAC6-A9254E92785A}" destId="{DF0508C4-31F8-491B-B33A-1780E9ECBA42}" srcOrd="2" destOrd="0" parTransId="{18F4B9CA-BE01-44F2-9751-C3F8283CEDC7}" sibTransId="{40459F52-E7EC-47DF-8E6C-77C18F828D0D}"/>
    <dgm:cxn modelId="{2AB64886-4811-43D5-879A-A493936DD303}" type="presOf" srcId="{056D746F-D831-41F0-A9E4-84ECB6A6528D}" destId="{5E1C2AC2-856F-4ED9-A163-AE464789A3B3}" srcOrd="0" destOrd="0" presId="urn:microsoft.com/office/officeart/2005/8/layout/default"/>
    <dgm:cxn modelId="{D94C5C90-ACA8-4EC5-BA68-08A25DC14780}" type="presOf" srcId="{90C610AA-0311-41C6-92BC-4F75780CCB90}" destId="{5E1C2AC2-856F-4ED9-A163-AE464789A3B3}" srcOrd="0" destOrd="2" presId="urn:microsoft.com/office/officeart/2005/8/layout/default"/>
    <dgm:cxn modelId="{9D8DF692-DED2-49FB-BFF5-9351DA979641}" type="presOf" srcId="{FF049558-1002-4E6A-81D4-99089AD21B8D}" destId="{5E1C2AC2-856F-4ED9-A163-AE464789A3B3}" srcOrd="0" destOrd="1" presId="urn:microsoft.com/office/officeart/2005/8/layout/default"/>
    <dgm:cxn modelId="{71059E95-977B-44DF-B406-E806E62B8D97}" srcId="{C55B80EA-8E7C-441E-AAC6-A9254E92785A}" destId="{5773C548-29FA-4452-A252-D824D7E82311}" srcOrd="0" destOrd="0" parTransId="{8A79F902-3DE7-4EA0-B940-FB02A0A3D6F2}" sibTransId="{4D46934D-78FE-4886-AFA2-78B297B089A1}"/>
    <dgm:cxn modelId="{837280B5-7442-4A22-A967-012BC603A37D}" type="presOf" srcId="{C55B80EA-8E7C-441E-AAC6-A9254E92785A}" destId="{5B32EBBF-F813-4807-9F13-C1EFC7287160}" srcOrd="0" destOrd="0" presId="urn:microsoft.com/office/officeart/2005/8/layout/default"/>
    <dgm:cxn modelId="{ACC3BBB9-64E8-44DE-AF82-D83C09CC3194}" srcId="{C55B80EA-8E7C-441E-AAC6-A9254E92785A}" destId="{E991F6A6-9880-4AC7-8EF9-60F3FEDE630D}" srcOrd="1" destOrd="0" parTransId="{559C82DF-5071-4083-B28D-F1A30282F2BA}" sibTransId="{53B5A0F1-1F50-45E8-BCB8-E0E580074F04}"/>
    <dgm:cxn modelId="{2387C2BB-EE87-4597-9840-5F1EF9FFD402}" srcId="{056D746F-D831-41F0-A9E4-84ECB6A6528D}" destId="{FF049558-1002-4E6A-81D4-99089AD21B8D}" srcOrd="0" destOrd="0" parTransId="{0CCC9756-8CB2-4A26-822A-6BACAB882285}" sibTransId="{76E5A0F1-CD1A-4764-ADBD-FCE874A86504}"/>
    <dgm:cxn modelId="{83F97ACA-C541-4860-A0F8-9E4D9B3CC744}" type="presOf" srcId="{E991F6A6-9880-4AC7-8EF9-60F3FEDE630D}" destId="{BF1E1CF0-B87A-4976-845E-D2711ED55F66}" srcOrd="0" destOrd="0" presId="urn:microsoft.com/office/officeart/2005/8/layout/default"/>
    <dgm:cxn modelId="{F5B589DE-DEBA-401F-A848-A02DB1067A6D}" srcId="{056D746F-D831-41F0-A9E4-84ECB6A6528D}" destId="{90C610AA-0311-41C6-92BC-4F75780CCB90}" srcOrd="1" destOrd="0" parTransId="{6DAD3E4F-F4B0-4D00-A05C-EC6C02D6D542}" sibTransId="{D8AA8F14-46C5-4007-88E6-441083F5A597}"/>
    <dgm:cxn modelId="{16D14EE3-D1D3-4ED3-9AC0-ADDB23E6FF80}" srcId="{056D746F-D831-41F0-A9E4-84ECB6A6528D}" destId="{B0CF4B12-2200-40CA-9A9F-D835F3CEEA38}" srcOrd="2" destOrd="0" parTransId="{3E4BCD78-037E-4BE0-8E03-6334621C58CE}" sibTransId="{A0C95D3D-8F72-4B89-A22E-B30C4D4CA591}"/>
    <dgm:cxn modelId="{6FB3C3F1-3A26-4193-93E9-5279D8DD367E}" srcId="{C55B80EA-8E7C-441E-AAC6-A9254E92785A}" destId="{056D746F-D831-41F0-A9E4-84ECB6A6528D}" srcOrd="3" destOrd="0" parTransId="{42874BFB-9C12-498F-9AE8-9797CBEAC83C}" sibTransId="{734B40DD-7EF2-421F-A4D8-5306AAE7A0D0}"/>
    <dgm:cxn modelId="{14CAA6A4-1F1E-4380-A121-C2A85230D416}" type="presParOf" srcId="{5B32EBBF-F813-4807-9F13-C1EFC7287160}" destId="{1F848660-C3F7-4A22-906F-34D452F90BBC}" srcOrd="0" destOrd="0" presId="urn:microsoft.com/office/officeart/2005/8/layout/default"/>
    <dgm:cxn modelId="{4F6493E0-9E17-4A82-A298-07D12A0AF341}" type="presParOf" srcId="{5B32EBBF-F813-4807-9F13-C1EFC7287160}" destId="{9188370B-4F02-498E-AAD2-9B61BED4AA7F}" srcOrd="1" destOrd="0" presId="urn:microsoft.com/office/officeart/2005/8/layout/default"/>
    <dgm:cxn modelId="{577B3A36-A8CD-4A1D-BB64-7AEBB45C2566}" type="presParOf" srcId="{5B32EBBF-F813-4807-9F13-C1EFC7287160}" destId="{BF1E1CF0-B87A-4976-845E-D2711ED55F66}" srcOrd="2" destOrd="0" presId="urn:microsoft.com/office/officeart/2005/8/layout/default"/>
    <dgm:cxn modelId="{115EE4B2-8917-4778-8AFF-C2CD39335357}" type="presParOf" srcId="{5B32EBBF-F813-4807-9F13-C1EFC7287160}" destId="{371D8DC8-81C4-4516-943D-747C04418E26}" srcOrd="3" destOrd="0" presId="urn:microsoft.com/office/officeart/2005/8/layout/default"/>
    <dgm:cxn modelId="{8497B0B2-CABF-4985-B663-8F13877768F7}" type="presParOf" srcId="{5B32EBBF-F813-4807-9F13-C1EFC7287160}" destId="{4BBC8116-F3CC-4F0A-8927-546593EE6BC7}" srcOrd="4" destOrd="0" presId="urn:microsoft.com/office/officeart/2005/8/layout/default"/>
    <dgm:cxn modelId="{3A24A2AE-494A-4068-A53A-760565DBA529}" type="presParOf" srcId="{5B32EBBF-F813-4807-9F13-C1EFC7287160}" destId="{1857E567-B351-47F6-8A6F-D0C70BAA3F64}" srcOrd="5" destOrd="0" presId="urn:microsoft.com/office/officeart/2005/8/layout/default"/>
    <dgm:cxn modelId="{12CDB910-645E-4ED7-A887-D33EE0C81001}" type="presParOf" srcId="{5B32EBBF-F813-4807-9F13-C1EFC7287160}" destId="{5E1C2AC2-856F-4ED9-A163-AE464789A3B3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0D0F76-EC86-4C74-B853-43DEF9D99595}">
      <dsp:nvSpPr>
        <dsp:cNvPr id="0" name=""/>
        <dsp:cNvSpPr/>
      </dsp:nvSpPr>
      <dsp:spPr>
        <a:xfrm>
          <a:off x="0" y="431"/>
          <a:ext cx="52227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CC808-4178-4C84-9451-3E1E447239BF}">
      <dsp:nvSpPr>
        <dsp:cNvPr id="0" name=""/>
        <dsp:cNvSpPr/>
      </dsp:nvSpPr>
      <dsp:spPr>
        <a:xfrm>
          <a:off x="0" y="431"/>
          <a:ext cx="5222781" cy="504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New cloud enrollments often don’t get utilized because the technical and business stakeholders are not aware of the cloud adoption strategy</a:t>
          </a:r>
        </a:p>
      </dsp:txBody>
      <dsp:txXfrm>
        <a:off x="0" y="431"/>
        <a:ext cx="5222781" cy="504327"/>
      </dsp:txXfrm>
    </dsp:sp>
    <dsp:sp modelId="{7238A279-B695-4D5B-BC7A-1743E34DA682}">
      <dsp:nvSpPr>
        <dsp:cNvPr id="0" name=""/>
        <dsp:cNvSpPr/>
      </dsp:nvSpPr>
      <dsp:spPr>
        <a:xfrm>
          <a:off x="0" y="504758"/>
          <a:ext cx="52227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18A63C-6441-4B75-8186-81229E88B9A5}">
      <dsp:nvSpPr>
        <dsp:cNvPr id="0" name=""/>
        <dsp:cNvSpPr/>
      </dsp:nvSpPr>
      <dsp:spPr>
        <a:xfrm>
          <a:off x="0" y="504758"/>
          <a:ext cx="5222781" cy="504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Financial and technical stakeholders often change, causing long delays if Azure enterprise roles are assigned to individuals.</a:t>
          </a:r>
        </a:p>
      </dsp:txBody>
      <dsp:txXfrm>
        <a:off x="0" y="504758"/>
        <a:ext cx="5222781" cy="504327"/>
      </dsp:txXfrm>
    </dsp:sp>
    <dsp:sp modelId="{19A7AF71-FFF6-4AB7-B1C7-21F487F1E2A8}">
      <dsp:nvSpPr>
        <dsp:cNvPr id="0" name=""/>
        <dsp:cNvSpPr/>
      </dsp:nvSpPr>
      <dsp:spPr>
        <a:xfrm>
          <a:off x="0" y="1009085"/>
          <a:ext cx="52227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F149D-E9A7-47E4-81E1-F0A50891D546}">
      <dsp:nvSpPr>
        <dsp:cNvPr id="0" name=""/>
        <dsp:cNvSpPr/>
      </dsp:nvSpPr>
      <dsp:spPr>
        <a:xfrm>
          <a:off x="0" y="1009085"/>
          <a:ext cx="5222781" cy="504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Single Sign-on is a value customers would like, yet is often perceived as being too difficult to implement.</a:t>
          </a:r>
        </a:p>
      </dsp:txBody>
      <dsp:txXfrm>
        <a:off x="0" y="1009085"/>
        <a:ext cx="5222781" cy="504327"/>
      </dsp:txXfrm>
    </dsp:sp>
    <dsp:sp modelId="{E1C78764-10CC-40FE-BC06-4A2CCA7FA192}">
      <dsp:nvSpPr>
        <dsp:cNvPr id="0" name=""/>
        <dsp:cNvSpPr/>
      </dsp:nvSpPr>
      <dsp:spPr>
        <a:xfrm>
          <a:off x="0" y="1513412"/>
          <a:ext cx="52227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C06C28-FB55-4E85-AD94-20AB68F96DC0}">
      <dsp:nvSpPr>
        <dsp:cNvPr id="0" name=""/>
        <dsp:cNvSpPr/>
      </dsp:nvSpPr>
      <dsp:spPr>
        <a:xfrm>
          <a:off x="0" y="1513412"/>
          <a:ext cx="5222781" cy="504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Role based access control, data classification and network security is perceived as difficult to </a:t>
          </a:r>
          <a:r>
            <a:rPr lang="en-US" sz="1100" kern="1200" dirty="0" err="1"/>
            <a:t>implemet</a:t>
          </a:r>
          <a:r>
            <a:rPr lang="en-US" sz="1100" kern="1200" dirty="0"/>
            <a:t>.</a:t>
          </a:r>
        </a:p>
      </dsp:txBody>
      <dsp:txXfrm>
        <a:off x="0" y="1513412"/>
        <a:ext cx="5222781" cy="504327"/>
      </dsp:txXfrm>
    </dsp:sp>
    <dsp:sp modelId="{EE0CE803-CAE5-435E-9F21-92DCEF5F5CEC}">
      <dsp:nvSpPr>
        <dsp:cNvPr id="0" name=""/>
        <dsp:cNvSpPr/>
      </dsp:nvSpPr>
      <dsp:spPr>
        <a:xfrm>
          <a:off x="0" y="2017739"/>
          <a:ext cx="52227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29825-8E78-479F-A33E-A55487CAAFE1}">
      <dsp:nvSpPr>
        <dsp:cNvPr id="0" name=""/>
        <dsp:cNvSpPr/>
      </dsp:nvSpPr>
      <dsp:spPr>
        <a:xfrm>
          <a:off x="0" y="2017739"/>
          <a:ext cx="5222781" cy="504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Staff isn’t enabled to deploy workloads securely with a culture of continuous learning.</a:t>
          </a:r>
        </a:p>
      </dsp:txBody>
      <dsp:txXfrm>
        <a:off x="0" y="2017739"/>
        <a:ext cx="5222781" cy="504327"/>
      </dsp:txXfrm>
    </dsp:sp>
    <dsp:sp modelId="{E18A89E0-DC3D-4C0F-96FB-D2AE1535751E}">
      <dsp:nvSpPr>
        <dsp:cNvPr id="0" name=""/>
        <dsp:cNvSpPr/>
      </dsp:nvSpPr>
      <dsp:spPr>
        <a:xfrm>
          <a:off x="0" y="2522066"/>
          <a:ext cx="52227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5F841-ECD2-49B3-BCF5-380DD7000627}">
      <dsp:nvSpPr>
        <dsp:cNvPr id="0" name=""/>
        <dsp:cNvSpPr/>
      </dsp:nvSpPr>
      <dsp:spPr>
        <a:xfrm>
          <a:off x="0" y="2522066"/>
          <a:ext cx="5222781" cy="504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Hybrid integration of cloud resources, identity, operations, network and security with on premise systems is a great differentiator of Azure to other clouds</a:t>
          </a:r>
        </a:p>
      </dsp:txBody>
      <dsp:txXfrm>
        <a:off x="0" y="2522066"/>
        <a:ext cx="5222781" cy="504327"/>
      </dsp:txXfrm>
    </dsp:sp>
    <dsp:sp modelId="{68AA4399-17C4-48FA-B392-86C335104BB4}">
      <dsp:nvSpPr>
        <dsp:cNvPr id="0" name=""/>
        <dsp:cNvSpPr/>
      </dsp:nvSpPr>
      <dsp:spPr>
        <a:xfrm>
          <a:off x="0" y="3026393"/>
          <a:ext cx="522278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1E46E-1EAA-4343-9215-79C52C59901A}">
      <dsp:nvSpPr>
        <dsp:cNvPr id="0" name=""/>
        <dsp:cNvSpPr/>
      </dsp:nvSpPr>
      <dsp:spPr>
        <a:xfrm>
          <a:off x="0" y="3026393"/>
          <a:ext cx="5222781" cy="504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Partner assistance is not easy to communicate .</a:t>
          </a:r>
        </a:p>
      </dsp:txBody>
      <dsp:txXfrm>
        <a:off x="0" y="3026393"/>
        <a:ext cx="5222781" cy="504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135227-926E-4F35-AECC-4175F0FC07A2}">
      <dsp:nvSpPr>
        <dsp:cNvPr id="0" name=""/>
        <dsp:cNvSpPr/>
      </dsp:nvSpPr>
      <dsp:spPr>
        <a:xfrm>
          <a:off x="2467624" y="1765576"/>
          <a:ext cx="287533" cy="1545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766" y="0"/>
              </a:lnTo>
              <a:lnTo>
                <a:pt x="143766" y="1545492"/>
              </a:lnTo>
              <a:lnTo>
                <a:pt x="287533" y="1545492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AB01D1-CDCC-4109-AA07-09C44285B2FA}">
      <dsp:nvSpPr>
        <dsp:cNvPr id="0" name=""/>
        <dsp:cNvSpPr/>
      </dsp:nvSpPr>
      <dsp:spPr>
        <a:xfrm>
          <a:off x="2467624" y="1765576"/>
          <a:ext cx="287533" cy="9272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766" y="0"/>
              </a:lnTo>
              <a:lnTo>
                <a:pt x="143766" y="927295"/>
              </a:lnTo>
              <a:lnTo>
                <a:pt x="287533" y="927295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9BF047-A4CF-48B8-BCFA-99324B39F0AF}">
      <dsp:nvSpPr>
        <dsp:cNvPr id="0" name=""/>
        <dsp:cNvSpPr/>
      </dsp:nvSpPr>
      <dsp:spPr>
        <a:xfrm>
          <a:off x="2467624" y="1765576"/>
          <a:ext cx="287533" cy="309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3766" y="0"/>
              </a:lnTo>
              <a:lnTo>
                <a:pt x="143766" y="309098"/>
              </a:lnTo>
              <a:lnTo>
                <a:pt x="287533" y="309098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D198F2-2FE3-4F0E-BDA0-14C003A84FA5}">
      <dsp:nvSpPr>
        <dsp:cNvPr id="0" name=""/>
        <dsp:cNvSpPr/>
      </dsp:nvSpPr>
      <dsp:spPr>
        <a:xfrm>
          <a:off x="2467624" y="1456477"/>
          <a:ext cx="287533" cy="309098"/>
        </a:xfrm>
        <a:custGeom>
          <a:avLst/>
          <a:gdLst/>
          <a:ahLst/>
          <a:cxnLst/>
          <a:rect l="0" t="0" r="0" b="0"/>
          <a:pathLst>
            <a:path>
              <a:moveTo>
                <a:pt x="0" y="309098"/>
              </a:moveTo>
              <a:lnTo>
                <a:pt x="143766" y="309098"/>
              </a:lnTo>
              <a:lnTo>
                <a:pt x="143766" y="0"/>
              </a:lnTo>
              <a:lnTo>
                <a:pt x="287533" y="0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D2B638-FC92-476F-B25B-C121BAEE620C}">
      <dsp:nvSpPr>
        <dsp:cNvPr id="0" name=""/>
        <dsp:cNvSpPr/>
      </dsp:nvSpPr>
      <dsp:spPr>
        <a:xfrm>
          <a:off x="2467624" y="838280"/>
          <a:ext cx="287533" cy="927295"/>
        </a:xfrm>
        <a:custGeom>
          <a:avLst/>
          <a:gdLst/>
          <a:ahLst/>
          <a:cxnLst/>
          <a:rect l="0" t="0" r="0" b="0"/>
          <a:pathLst>
            <a:path>
              <a:moveTo>
                <a:pt x="0" y="927295"/>
              </a:moveTo>
              <a:lnTo>
                <a:pt x="143766" y="927295"/>
              </a:lnTo>
              <a:lnTo>
                <a:pt x="143766" y="0"/>
              </a:lnTo>
              <a:lnTo>
                <a:pt x="287533" y="0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F99FDF-A954-46EA-81E0-71DB9852BFC3}">
      <dsp:nvSpPr>
        <dsp:cNvPr id="0" name=""/>
        <dsp:cNvSpPr/>
      </dsp:nvSpPr>
      <dsp:spPr>
        <a:xfrm>
          <a:off x="2467624" y="220083"/>
          <a:ext cx="287533" cy="1545492"/>
        </a:xfrm>
        <a:custGeom>
          <a:avLst/>
          <a:gdLst/>
          <a:ahLst/>
          <a:cxnLst/>
          <a:rect l="0" t="0" r="0" b="0"/>
          <a:pathLst>
            <a:path>
              <a:moveTo>
                <a:pt x="0" y="1545492"/>
              </a:moveTo>
              <a:lnTo>
                <a:pt x="143766" y="1545492"/>
              </a:lnTo>
              <a:lnTo>
                <a:pt x="143766" y="0"/>
              </a:lnTo>
              <a:lnTo>
                <a:pt x="287533" y="0"/>
              </a:lnTo>
            </a:path>
          </a:pathLst>
        </a:custGeom>
        <a:noFill/>
        <a:ln w="1079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2CE5DB-D828-4744-AC32-BB63EDDFDDA2}">
      <dsp:nvSpPr>
        <dsp:cNvPr id="0" name=""/>
        <dsp:cNvSpPr/>
      </dsp:nvSpPr>
      <dsp:spPr>
        <a:xfrm>
          <a:off x="1029956" y="309937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Azure Enrollment</a:t>
          </a:r>
        </a:p>
      </dsp:txBody>
      <dsp:txXfrm>
        <a:off x="1029956" y="309937"/>
        <a:ext cx="1437667" cy="438488"/>
      </dsp:txXfrm>
    </dsp:sp>
    <dsp:sp modelId="{A2E63D28-FA9C-40F6-B0AD-54B9E68D8D0C}">
      <dsp:nvSpPr>
        <dsp:cNvPr id="0" name=""/>
        <dsp:cNvSpPr/>
      </dsp:nvSpPr>
      <dsp:spPr>
        <a:xfrm>
          <a:off x="1029956" y="928134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Azure Accounts</a:t>
          </a:r>
        </a:p>
      </dsp:txBody>
      <dsp:txXfrm>
        <a:off x="1029956" y="928134"/>
        <a:ext cx="1437667" cy="438488"/>
      </dsp:txXfrm>
    </dsp:sp>
    <dsp:sp modelId="{BB8E36E8-06C4-4D91-8324-D3D77B6DA5C6}">
      <dsp:nvSpPr>
        <dsp:cNvPr id="0" name=""/>
        <dsp:cNvSpPr/>
      </dsp:nvSpPr>
      <dsp:spPr>
        <a:xfrm>
          <a:off x="1029956" y="1546331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Azure IaaS</a:t>
          </a:r>
        </a:p>
      </dsp:txBody>
      <dsp:txXfrm>
        <a:off x="1029956" y="1546331"/>
        <a:ext cx="1437667" cy="438488"/>
      </dsp:txXfrm>
    </dsp:sp>
    <dsp:sp modelId="{7994D972-6912-4F3A-86C3-5ACDB420001A}">
      <dsp:nvSpPr>
        <dsp:cNvPr id="0" name=""/>
        <dsp:cNvSpPr/>
      </dsp:nvSpPr>
      <dsp:spPr>
        <a:xfrm>
          <a:off x="2755157" y="838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Virtual Machines (VMs)</a:t>
          </a:r>
        </a:p>
      </dsp:txBody>
      <dsp:txXfrm>
        <a:off x="2755157" y="838"/>
        <a:ext cx="1437667" cy="438488"/>
      </dsp:txXfrm>
    </dsp:sp>
    <dsp:sp modelId="{7F58A1CE-CEBE-41B3-8D26-1FACDFBD8370}">
      <dsp:nvSpPr>
        <dsp:cNvPr id="0" name=""/>
        <dsp:cNvSpPr/>
      </dsp:nvSpPr>
      <dsp:spPr>
        <a:xfrm>
          <a:off x="2755157" y="619036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Virtual Networks (VNETs)</a:t>
          </a:r>
        </a:p>
      </dsp:txBody>
      <dsp:txXfrm>
        <a:off x="2755157" y="619036"/>
        <a:ext cx="1437667" cy="438488"/>
      </dsp:txXfrm>
    </dsp:sp>
    <dsp:sp modelId="{DE82252C-44D5-4D32-B296-77E9A1945E27}">
      <dsp:nvSpPr>
        <dsp:cNvPr id="0" name=""/>
        <dsp:cNvSpPr/>
      </dsp:nvSpPr>
      <dsp:spPr>
        <a:xfrm>
          <a:off x="2755157" y="1237233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Azure Resource Model (ARM)</a:t>
          </a:r>
        </a:p>
      </dsp:txBody>
      <dsp:txXfrm>
        <a:off x="2755157" y="1237233"/>
        <a:ext cx="1437667" cy="438488"/>
      </dsp:txXfrm>
    </dsp:sp>
    <dsp:sp modelId="{4AD74586-50C8-4C66-90E6-5002F2848E51}">
      <dsp:nvSpPr>
        <dsp:cNvPr id="0" name=""/>
        <dsp:cNvSpPr/>
      </dsp:nvSpPr>
      <dsp:spPr>
        <a:xfrm>
          <a:off x="2755157" y="1855430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Resource Groups</a:t>
          </a:r>
        </a:p>
      </dsp:txBody>
      <dsp:txXfrm>
        <a:off x="2755157" y="1855430"/>
        <a:ext cx="1437667" cy="438488"/>
      </dsp:txXfrm>
    </dsp:sp>
    <dsp:sp modelId="{07A4442C-7264-4B13-8534-254429C318A0}">
      <dsp:nvSpPr>
        <dsp:cNvPr id="0" name=""/>
        <dsp:cNvSpPr/>
      </dsp:nvSpPr>
      <dsp:spPr>
        <a:xfrm>
          <a:off x="2755157" y="2473627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Template Deployments</a:t>
          </a:r>
        </a:p>
      </dsp:txBody>
      <dsp:txXfrm>
        <a:off x="2755157" y="2473627"/>
        <a:ext cx="1437667" cy="438488"/>
      </dsp:txXfrm>
    </dsp:sp>
    <dsp:sp modelId="{BB9A9E40-4540-4309-97B0-903473E949D8}">
      <dsp:nvSpPr>
        <dsp:cNvPr id="0" name=""/>
        <dsp:cNvSpPr/>
      </dsp:nvSpPr>
      <dsp:spPr>
        <a:xfrm>
          <a:off x="2755157" y="3091824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Role Based Access Control</a:t>
          </a:r>
        </a:p>
      </dsp:txBody>
      <dsp:txXfrm>
        <a:off x="2755157" y="3091824"/>
        <a:ext cx="1437667" cy="438488"/>
      </dsp:txXfrm>
    </dsp:sp>
    <dsp:sp modelId="{B08CB380-BB03-4DCF-8C9E-8C08698D4255}">
      <dsp:nvSpPr>
        <dsp:cNvPr id="0" name=""/>
        <dsp:cNvSpPr/>
      </dsp:nvSpPr>
      <dsp:spPr>
        <a:xfrm>
          <a:off x="1029956" y="2164528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Visual Studio Team Services</a:t>
          </a:r>
        </a:p>
      </dsp:txBody>
      <dsp:txXfrm>
        <a:off x="1029956" y="2164528"/>
        <a:ext cx="1437667" cy="438488"/>
      </dsp:txXfrm>
    </dsp:sp>
    <dsp:sp modelId="{2BB266EE-6CD8-444D-9A63-889C020607CB}">
      <dsp:nvSpPr>
        <dsp:cNvPr id="0" name=""/>
        <dsp:cNvSpPr/>
      </dsp:nvSpPr>
      <dsp:spPr>
        <a:xfrm>
          <a:off x="1029956" y="2782725"/>
          <a:ext cx="1437667" cy="43848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Visual Studio</a:t>
          </a:r>
        </a:p>
      </dsp:txBody>
      <dsp:txXfrm>
        <a:off x="1029956" y="2782725"/>
        <a:ext cx="1437667" cy="438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848660-C3F7-4A22-906F-34D452F90BBC}">
      <dsp:nvSpPr>
        <dsp:cNvPr id="0" name=""/>
        <dsp:cNvSpPr/>
      </dsp:nvSpPr>
      <dsp:spPr>
        <a:xfrm>
          <a:off x="586" y="446409"/>
          <a:ext cx="2285720" cy="13714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Identification of Market</a:t>
          </a:r>
          <a:endParaRPr lang="en-US" sz="1300" kern="1200"/>
        </a:p>
      </dsp:txBody>
      <dsp:txXfrm>
        <a:off x="586" y="446409"/>
        <a:ext cx="2285720" cy="1371432"/>
      </dsp:txXfrm>
    </dsp:sp>
    <dsp:sp modelId="{BF1E1CF0-B87A-4976-845E-D2711ED55F66}">
      <dsp:nvSpPr>
        <dsp:cNvPr id="0" name=""/>
        <dsp:cNvSpPr/>
      </dsp:nvSpPr>
      <dsp:spPr>
        <a:xfrm>
          <a:off x="2514878" y="446409"/>
          <a:ext cx="2285720" cy="13714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O365 and Private Cloud Customers with Cloud Strategy</a:t>
          </a:r>
          <a:endParaRPr lang="en-US" sz="1300" kern="1200" dirty="0"/>
        </a:p>
      </dsp:txBody>
      <dsp:txXfrm>
        <a:off x="2514878" y="446409"/>
        <a:ext cx="2285720" cy="1371432"/>
      </dsp:txXfrm>
    </dsp:sp>
    <dsp:sp modelId="{4BBC8116-F3CC-4F0A-8927-546593EE6BC7}">
      <dsp:nvSpPr>
        <dsp:cNvPr id="0" name=""/>
        <dsp:cNvSpPr/>
      </dsp:nvSpPr>
      <dsp:spPr>
        <a:xfrm>
          <a:off x="586" y="2046414"/>
          <a:ext cx="2285720" cy="13714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/>
            <a:t>Partner Community</a:t>
          </a:r>
          <a:endParaRPr lang="en-US" sz="1300" kern="1200"/>
        </a:p>
      </dsp:txBody>
      <dsp:txXfrm>
        <a:off x="586" y="2046414"/>
        <a:ext cx="2285720" cy="1371432"/>
      </dsp:txXfrm>
    </dsp:sp>
    <dsp:sp modelId="{5E1C2AC2-856F-4ED9-A163-AE464789A3B3}">
      <dsp:nvSpPr>
        <dsp:cNvPr id="0" name=""/>
        <dsp:cNvSpPr/>
      </dsp:nvSpPr>
      <dsp:spPr>
        <a:xfrm>
          <a:off x="2514878" y="2046414"/>
          <a:ext cx="2285720" cy="137143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baseline="0" dirty="0"/>
            <a:t>Deploy AzureFoundation with consistent value statement.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baseline="0" dirty="0"/>
            <a:t>Creation of Intellectual Property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baseline="0"/>
            <a:t>Incentives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baseline="0" dirty="0"/>
            <a:t>ID Follow-on Workloads</a:t>
          </a:r>
          <a:endParaRPr lang="en-US" sz="1000" kern="1200" dirty="0"/>
        </a:p>
      </dsp:txBody>
      <dsp:txXfrm>
        <a:off x="2514878" y="2046414"/>
        <a:ext cx="2285720" cy="13714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D9401-EE8D-4EE1-B291-5BF7DCDA3C5A}" type="datetime8">
              <a:rPr lang="en-US" smtClean="0">
                <a:latin typeface="Segoe UI" pitchFamily="34" charset="0"/>
              </a:rPr>
              <a:t>9/17/2018 11:03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61B0BD91-A332-4638-9D55-E1550E13BA63}" type="datetime8">
              <a:rPr lang="en-US" smtClean="0"/>
              <a:t>9/17/2018 11:02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96B01FC-4093-47B5-A361-524E345F092E}" type="datetime8">
              <a:rPr lang="en-US" smtClean="0"/>
              <a:t>9/17/2018 11:02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931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Microsoft Azure is our cloud platform for digital transformation across your business. Our strategy to this end is to provide a platform of technologies that: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Accelerates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 innovation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 rapid app development and agility in the cloud.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Delivers integrated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and intelligence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—data for rich insights to intelligence embedded within apps.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 and flexible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you can use the tools and technologies you already have and want to use.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Is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trusted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protect your business assets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As more customers expect digital experiences, they expect the data they share with an organization to be protected. We help you do that.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discuss these areas in more detail.</a:t>
            </a:r>
            <a:endParaRPr lang="en-US" sz="120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36689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9/17/2018 11:03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463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9/17/2018 11:11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506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1B0BD91-A332-4638-9D55-E1550E13BA63}" type="datetime8">
              <a:rPr lang="en-US" smtClean="0"/>
              <a:t>9/17/2018 11:02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37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9/17/2018 11:02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15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5DDFF7D-D314-4C7B-B851-8380DBD00D4D}" type="datetime8">
              <a:rPr lang="en-US" smtClean="0">
                <a:solidFill>
                  <a:prstClr val="black"/>
                </a:solidFill>
              </a:rPr>
              <a:t>9/17/2018 11:02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3999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72986" y="1759921"/>
            <a:ext cx="6402452" cy="3654405"/>
          </a:xfrm>
          <a:prstGeom prst="rect">
            <a:avLst/>
          </a:prstGeom>
          <a:solidFill>
            <a:srgbClr val="00188F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638" y="2125677"/>
            <a:ext cx="5943600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86111">
                      <a:schemeClr val="tx1"/>
                    </a:gs>
                    <a:gs pos="7625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2986" y="3954457"/>
            <a:ext cx="5943600" cy="1825625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gradFill>
                  <a:gsLst>
                    <a:gs pos="25926">
                      <a:schemeClr val="tx1"/>
                    </a:gs>
                    <a:gs pos="51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reeform 6"/>
          <p:cNvSpPr>
            <a:spLocks noEditPoints="1"/>
          </p:cNvSpPr>
          <p:nvPr userDrawn="1"/>
        </p:nvSpPr>
        <p:spPr bwMode="auto">
          <a:xfrm>
            <a:off x="5943600" y="2145489"/>
            <a:ext cx="6218238" cy="3637774"/>
          </a:xfrm>
          <a:custGeom>
            <a:avLst/>
            <a:gdLst>
              <a:gd name="T0" fmla="*/ 1776 w 2020"/>
              <a:gd name="T1" fmla="*/ 1074 h 1182"/>
              <a:gd name="T2" fmla="*/ 1629 w 2020"/>
              <a:gd name="T3" fmla="*/ 1146 h 1182"/>
              <a:gd name="T4" fmla="*/ 1498 w 2020"/>
              <a:gd name="T5" fmla="*/ 1016 h 1182"/>
              <a:gd name="T6" fmla="*/ 1543 w 2020"/>
              <a:gd name="T7" fmla="*/ 901 h 1182"/>
              <a:gd name="T8" fmla="*/ 1585 w 2020"/>
              <a:gd name="T9" fmla="*/ 785 h 1182"/>
              <a:gd name="T10" fmla="*/ 1314 w 2020"/>
              <a:gd name="T11" fmla="*/ 756 h 1182"/>
              <a:gd name="T12" fmla="*/ 1061 w 2020"/>
              <a:gd name="T13" fmla="*/ 640 h 1182"/>
              <a:gd name="T14" fmla="*/ 1032 w 2020"/>
              <a:gd name="T15" fmla="*/ 525 h 1182"/>
              <a:gd name="T16" fmla="*/ 848 w 2020"/>
              <a:gd name="T17" fmla="*/ 409 h 1182"/>
              <a:gd name="T18" fmla="*/ 1553 w 2020"/>
              <a:gd name="T19" fmla="*/ 301 h 1182"/>
              <a:gd name="T20" fmla="*/ 1686 w 2020"/>
              <a:gd name="T21" fmla="*/ 185 h 1182"/>
              <a:gd name="T22" fmla="*/ 1237 w 2020"/>
              <a:gd name="T23" fmla="*/ 70 h 1182"/>
              <a:gd name="T24" fmla="*/ 749 w 2020"/>
              <a:gd name="T25" fmla="*/ 185 h 1182"/>
              <a:gd name="T26" fmla="*/ 721 w 2020"/>
              <a:gd name="T27" fmla="*/ 301 h 1182"/>
              <a:gd name="T28" fmla="*/ 366 w 2020"/>
              <a:gd name="T29" fmla="*/ 344 h 1182"/>
              <a:gd name="T30" fmla="*/ 237 w 2020"/>
              <a:gd name="T31" fmla="*/ 228 h 1182"/>
              <a:gd name="T32" fmla="*/ 318 w 2020"/>
              <a:gd name="T33" fmla="*/ 38 h 1182"/>
              <a:gd name="T34" fmla="*/ 353 w 2020"/>
              <a:gd name="T35" fmla="*/ 264 h 1182"/>
              <a:gd name="T36" fmla="*/ 497 w 2020"/>
              <a:gd name="T37" fmla="*/ 373 h 1182"/>
              <a:gd name="T38" fmla="*/ 180 w 2020"/>
              <a:gd name="T39" fmla="*/ 488 h 1182"/>
              <a:gd name="T40" fmla="*/ 190 w 2020"/>
              <a:gd name="T41" fmla="*/ 604 h 1182"/>
              <a:gd name="T42" fmla="*/ 273 w 2020"/>
              <a:gd name="T43" fmla="*/ 720 h 1182"/>
              <a:gd name="T44" fmla="*/ 377 w 2020"/>
              <a:gd name="T45" fmla="*/ 835 h 1182"/>
              <a:gd name="T46" fmla="*/ 446 w 2020"/>
              <a:gd name="T47" fmla="*/ 951 h 1182"/>
              <a:gd name="T48" fmla="*/ 443 w 2020"/>
              <a:gd name="T49" fmla="*/ 1066 h 1182"/>
              <a:gd name="T50" fmla="*/ 955 w 2020"/>
              <a:gd name="T51" fmla="*/ 1030 h 1182"/>
              <a:gd name="T52" fmla="*/ 912 w 2020"/>
              <a:gd name="T53" fmla="*/ 900 h 1182"/>
              <a:gd name="T54" fmla="*/ 898 w 2020"/>
              <a:gd name="T55" fmla="*/ 785 h 1182"/>
              <a:gd name="T56" fmla="*/ 755 w 2020"/>
              <a:gd name="T57" fmla="*/ 669 h 1182"/>
              <a:gd name="T58" fmla="*/ 798 w 2020"/>
              <a:gd name="T59" fmla="*/ 553 h 1182"/>
              <a:gd name="T60" fmla="*/ 761 w 2020"/>
              <a:gd name="T61" fmla="*/ 438 h 1182"/>
              <a:gd name="T62" fmla="*/ 1592 w 2020"/>
              <a:gd name="T63" fmla="*/ 388 h 1182"/>
              <a:gd name="T64" fmla="*/ 1553 w 2020"/>
              <a:gd name="T65" fmla="*/ 503 h 1182"/>
              <a:gd name="T66" fmla="*/ 1526 w 2020"/>
              <a:gd name="T67" fmla="*/ 619 h 1182"/>
              <a:gd name="T68" fmla="*/ 1454 w 2020"/>
              <a:gd name="T69" fmla="*/ 734 h 1182"/>
              <a:gd name="T70" fmla="*/ 1623 w 2020"/>
              <a:gd name="T71" fmla="*/ 792 h 1182"/>
              <a:gd name="T72" fmla="*/ 1681 w 2020"/>
              <a:gd name="T73" fmla="*/ 879 h 1182"/>
              <a:gd name="T74" fmla="*/ 1712 w 2020"/>
              <a:gd name="T75" fmla="*/ 995 h 1182"/>
              <a:gd name="T76" fmla="*/ 1658 w 2020"/>
              <a:gd name="T77" fmla="*/ 1110 h 1182"/>
              <a:gd name="T78" fmla="*/ 1824 w 2020"/>
              <a:gd name="T79" fmla="*/ 1081 h 1182"/>
              <a:gd name="T80" fmla="*/ 2020 w 2020"/>
              <a:gd name="T81" fmla="*/ 870 h 1182"/>
              <a:gd name="T82" fmla="*/ 969 w 2020"/>
              <a:gd name="T83" fmla="*/ 459 h 1182"/>
              <a:gd name="T84" fmla="*/ 860 w 2020"/>
              <a:gd name="T85" fmla="*/ 575 h 1182"/>
              <a:gd name="T86" fmla="*/ 1046 w 2020"/>
              <a:gd name="T87" fmla="*/ 691 h 1182"/>
              <a:gd name="T88" fmla="*/ 1049 w 2020"/>
              <a:gd name="T89" fmla="*/ 806 h 1182"/>
              <a:gd name="T90" fmla="*/ 1017 w 2020"/>
              <a:gd name="T91" fmla="*/ 922 h 1182"/>
              <a:gd name="T92" fmla="*/ 1017 w 2020"/>
              <a:gd name="T93" fmla="*/ 1066 h 1182"/>
              <a:gd name="T94" fmla="*/ 495 w 2020"/>
              <a:gd name="T95" fmla="*/ 1037 h 1182"/>
              <a:gd name="T96" fmla="*/ 593 w 2020"/>
              <a:gd name="T97" fmla="*/ 922 h 1182"/>
              <a:gd name="T98" fmla="*/ 529 w 2020"/>
              <a:gd name="T99" fmla="*/ 806 h 1182"/>
              <a:gd name="T100" fmla="*/ 276 w 2020"/>
              <a:gd name="T101" fmla="*/ 691 h 1182"/>
              <a:gd name="T102" fmla="*/ 381 w 2020"/>
              <a:gd name="T103" fmla="*/ 575 h 1182"/>
              <a:gd name="T104" fmla="*/ 518 w 2020"/>
              <a:gd name="T105" fmla="*/ 459 h 1182"/>
              <a:gd name="T106" fmla="*/ 601 w 2020"/>
              <a:gd name="T107" fmla="*/ 330 h 1182"/>
              <a:gd name="T108" fmla="*/ 581 w 2020"/>
              <a:gd name="T109" fmla="*/ 214 h 1182"/>
              <a:gd name="T110" fmla="*/ 622 w 2020"/>
              <a:gd name="T111" fmla="*/ 99 h 1182"/>
              <a:gd name="T112" fmla="*/ 1075 w 2020"/>
              <a:gd name="T113" fmla="*/ 156 h 1182"/>
              <a:gd name="T114" fmla="*/ 940 w 2020"/>
              <a:gd name="T115" fmla="*/ 27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20" h="1182">
                <a:moveTo>
                  <a:pt x="2001" y="851"/>
                </a:moveTo>
                <a:cubicBezTo>
                  <a:pt x="1990" y="851"/>
                  <a:pt x="1982" y="860"/>
                  <a:pt x="1982" y="870"/>
                </a:cubicBezTo>
                <a:cubicBezTo>
                  <a:pt x="1982" y="878"/>
                  <a:pt x="1987" y="885"/>
                  <a:pt x="1994" y="887"/>
                </a:cubicBezTo>
                <a:cubicBezTo>
                  <a:pt x="1988" y="947"/>
                  <a:pt x="1938" y="995"/>
                  <a:pt x="1876" y="995"/>
                </a:cubicBezTo>
                <a:cubicBezTo>
                  <a:pt x="1791" y="995"/>
                  <a:pt x="1791" y="995"/>
                  <a:pt x="1791" y="995"/>
                </a:cubicBezTo>
                <a:cubicBezTo>
                  <a:pt x="1779" y="995"/>
                  <a:pt x="1770" y="1004"/>
                  <a:pt x="1770" y="1016"/>
                </a:cubicBezTo>
                <a:cubicBezTo>
                  <a:pt x="1770" y="1028"/>
                  <a:pt x="1779" y="1038"/>
                  <a:pt x="1791" y="1038"/>
                </a:cubicBezTo>
                <a:cubicBezTo>
                  <a:pt x="1843" y="1038"/>
                  <a:pt x="1843" y="1038"/>
                  <a:pt x="1843" y="1038"/>
                </a:cubicBezTo>
                <a:cubicBezTo>
                  <a:pt x="1847" y="1038"/>
                  <a:pt x="1850" y="1041"/>
                  <a:pt x="1850" y="1045"/>
                </a:cubicBezTo>
                <a:cubicBezTo>
                  <a:pt x="1850" y="1049"/>
                  <a:pt x="1847" y="1052"/>
                  <a:pt x="1843" y="1052"/>
                </a:cubicBezTo>
                <a:cubicBezTo>
                  <a:pt x="1797" y="1052"/>
                  <a:pt x="1797" y="1052"/>
                  <a:pt x="1797" y="1052"/>
                </a:cubicBezTo>
                <a:cubicBezTo>
                  <a:pt x="1785" y="1052"/>
                  <a:pt x="1776" y="1062"/>
                  <a:pt x="1776" y="1074"/>
                </a:cubicBezTo>
                <a:cubicBezTo>
                  <a:pt x="1776" y="1086"/>
                  <a:pt x="1785" y="1096"/>
                  <a:pt x="1797" y="1096"/>
                </a:cubicBezTo>
                <a:cubicBezTo>
                  <a:pt x="1824" y="1096"/>
                  <a:pt x="1824" y="1096"/>
                  <a:pt x="1824" y="1096"/>
                </a:cubicBezTo>
                <a:cubicBezTo>
                  <a:pt x="1828" y="1096"/>
                  <a:pt x="1832" y="1099"/>
                  <a:pt x="1832" y="1103"/>
                </a:cubicBezTo>
                <a:cubicBezTo>
                  <a:pt x="1832" y="1107"/>
                  <a:pt x="1828" y="1110"/>
                  <a:pt x="1824" y="1110"/>
                </a:cubicBezTo>
                <a:cubicBezTo>
                  <a:pt x="1766" y="1110"/>
                  <a:pt x="1766" y="1110"/>
                  <a:pt x="1766" y="1110"/>
                </a:cubicBezTo>
                <a:cubicBezTo>
                  <a:pt x="1754" y="1110"/>
                  <a:pt x="1744" y="1120"/>
                  <a:pt x="1744" y="1132"/>
                </a:cubicBezTo>
                <a:cubicBezTo>
                  <a:pt x="1744" y="1144"/>
                  <a:pt x="1754" y="1153"/>
                  <a:pt x="1766" y="1153"/>
                </a:cubicBezTo>
                <a:cubicBezTo>
                  <a:pt x="1789" y="1153"/>
                  <a:pt x="1789" y="1153"/>
                  <a:pt x="1789" y="1153"/>
                </a:cubicBezTo>
                <a:cubicBezTo>
                  <a:pt x="1793" y="1153"/>
                  <a:pt x="1797" y="1157"/>
                  <a:pt x="1797" y="1161"/>
                </a:cubicBezTo>
                <a:cubicBezTo>
                  <a:pt x="1797" y="1165"/>
                  <a:pt x="1793" y="1168"/>
                  <a:pt x="1789" y="1168"/>
                </a:cubicBezTo>
                <a:cubicBezTo>
                  <a:pt x="1650" y="1168"/>
                  <a:pt x="1650" y="1168"/>
                  <a:pt x="1650" y="1168"/>
                </a:cubicBezTo>
                <a:cubicBezTo>
                  <a:pt x="1638" y="1168"/>
                  <a:pt x="1629" y="1158"/>
                  <a:pt x="1629" y="1146"/>
                </a:cubicBezTo>
                <a:cubicBezTo>
                  <a:pt x="1629" y="1134"/>
                  <a:pt x="1638" y="1125"/>
                  <a:pt x="1650" y="1125"/>
                </a:cubicBezTo>
                <a:cubicBezTo>
                  <a:pt x="1658" y="1125"/>
                  <a:pt x="1658" y="1125"/>
                  <a:pt x="1658" y="1125"/>
                </a:cubicBezTo>
                <a:cubicBezTo>
                  <a:pt x="1670" y="1125"/>
                  <a:pt x="1680" y="1115"/>
                  <a:pt x="1680" y="1103"/>
                </a:cubicBezTo>
                <a:cubicBezTo>
                  <a:pt x="1680" y="1091"/>
                  <a:pt x="1670" y="1081"/>
                  <a:pt x="1658" y="1081"/>
                </a:cubicBezTo>
                <a:cubicBezTo>
                  <a:pt x="1635" y="1081"/>
                  <a:pt x="1635" y="1081"/>
                  <a:pt x="1635" y="1081"/>
                </a:cubicBezTo>
                <a:cubicBezTo>
                  <a:pt x="1631" y="1081"/>
                  <a:pt x="1628" y="1078"/>
                  <a:pt x="1628" y="1074"/>
                </a:cubicBezTo>
                <a:cubicBezTo>
                  <a:pt x="1628" y="1070"/>
                  <a:pt x="1631" y="1067"/>
                  <a:pt x="1635" y="1067"/>
                </a:cubicBezTo>
                <a:cubicBezTo>
                  <a:pt x="1693" y="1067"/>
                  <a:pt x="1693" y="1067"/>
                  <a:pt x="1693" y="1067"/>
                </a:cubicBezTo>
                <a:cubicBezTo>
                  <a:pt x="1705" y="1067"/>
                  <a:pt x="1715" y="1057"/>
                  <a:pt x="1715" y="1045"/>
                </a:cubicBezTo>
                <a:cubicBezTo>
                  <a:pt x="1715" y="1033"/>
                  <a:pt x="1705" y="1024"/>
                  <a:pt x="1693" y="1024"/>
                </a:cubicBezTo>
                <a:cubicBezTo>
                  <a:pt x="1505" y="1024"/>
                  <a:pt x="1505" y="1024"/>
                  <a:pt x="1505" y="1024"/>
                </a:cubicBezTo>
                <a:cubicBezTo>
                  <a:pt x="1501" y="1024"/>
                  <a:pt x="1498" y="1020"/>
                  <a:pt x="1498" y="1016"/>
                </a:cubicBezTo>
                <a:cubicBezTo>
                  <a:pt x="1498" y="1012"/>
                  <a:pt x="1501" y="1009"/>
                  <a:pt x="1505" y="1009"/>
                </a:cubicBezTo>
                <a:cubicBezTo>
                  <a:pt x="1712" y="1009"/>
                  <a:pt x="1712" y="1009"/>
                  <a:pt x="1712" y="1009"/>
                </a:cubicBezTo>
                <a:cubicBezTo>
                  <a:pt x="1724" y="1009"/>
                  <a:pt x="1733" y="999"/>
                  <a:pt x="1733" y="987"/>
                </a:cubicBezTo>
                <a:cubicBezTo>
                  <a:pt x="1733" y="975"/>
                  <a:pt x="1724" y="966"/>
                  <a:pt x="1712" y="966"/>
                </a:cubicBezTo>
                <a:cubicBezTo>
                  <a:pt x="1504" y="966"/>
                  <a:pt x="1504" y="966"/>
                  <a:pt x="1504" y="966"/>
                </a:cubicBezTo>
                <a:cubicBezTo>
                  <a:pt x="1500" y="966"/>
                  <a:pt x="1496" y="962"/>
                  <a:pt x="1496" y="958"/>
                </a:cubicBezTo>
                <a:cubicBezTo>
                  <a:pt x="1496" y="954"/>
                  <a:pt x="1500" y="951"/>
                  <a:pt x="1504" y="951"/>
                </a:cubicBezTo>
                <a:cubicBezTo>
                  <a:pt x="1697" y="951"/>
                  <a:pt x="1697" y="951"/>
                  <a:pt x="1697" y="951"/>
                </a:cubicBezTo>
                <a:cubicBezTo>
                  <a:pt x="1709" y="951"/>
                  <a:pt x="1718" y="941"/>
                  <a:pt x="1718" y="929"/>
                </a:cubicBezTo>
                <a:cubicBezTo>
                  <a:pt x="1718" y="918"/>
                  <a:pt x="1709" y="908"/>
                  <a:pt x="1697" y="908"/>
                </a:cubicBezTo>
                <a:cubicBezTo>
                  <a:pt x="1550" y="908"/>
                  <a:pt x="1550" y="908"/>
                  <a:pt x="1550" y="908"/>
                </a:cubicBezTo>
                <a:cubicBezTo>
                  <a:pt x="1546" y="908"/>
                  <a:pt x="1543" y="905"/>
                  <a:pt x="1543" y="901"/>
                </a:cubicBezTo>
                <a:cubicBezTo>
                  <a:pt x="1543" y="897"/>
                  <a:pt x="1546" y="893"/>
                  <a:pt x="1550" y="893"/>
                </a:cubicBezTo>
                <a:cubicBezTo>
                  <a:pt x="1681" y="893"/>
                  <a:pt x="1681" y="893"/>
                  <a:pt x="1681" y="893"/>
                </a:cubicBezTo>
                <a:cubicBezTo>
                  <a:pt x="1701" y="893"/>
                  <a:pt x="1718" y="877"/>
                  <a:pt x="1718" y="857"/>
                </a:cubicBezTo>
                <a:cubicBezTo>
                  <a:pt x="1718" y="837"/>
                  <a:pt x="1701" y="821"/>
                  <a:pt x="1681" y="821"/>
                </a:cubicBezTo>
                <a:cubicBezTo>
                  <a:pt x="1673" y="821"/>
                  <a:pt x="1673" y="821"/>
                  <a:pt x="1673" y="821"/>
                </a:cubicBezTo>
                <a:cubicBezTo>
                  <a:pt x="1669" y="821"/>
                  <a:pt x="1666" y="818"/>
                  <a:pt x="1666" y="814"/>
                </a:cubicBezTo>
                <a:cubicBezTo>
                  <a:pt x="1666" y="810"/>
                  <a:pt x="1669" y="807"/>
                  <a:pt x="1673" y="807"/>
                </a:cubicBezTo>
                <a:cubicBezTo>
                  <a:pt x="1683" y="807"/>
                  <a:pt x="1683" y="807"/>
                  <a:pt x="1683" y="807"/>
                </a:cubicBezTo>
                <a:cubicBezTo>
                  <a:pt x="1694" y="807"/>
                  <a:pt x="1704" y="797"/>
                  <a:pt x="1704" y="785"/>
                </a:cubicBezTo>
                <a:cubicBezTo>
                  <a:pt x="1704" y="773"/>
                  <a:pt x="1694" y="763"/>
                  <a:pt x="1683" y="763"/>
                </a:cubicBezTo>
                <a:cubicBezTo>
                  <a:pt x="1607" y="763"/>
                  <a:pt x="1607" y="763"/>
                  <a:pt x="1607" y="763"/>
                </a:cubicBezTo>
                <a:cubicBezTo>
                  <a:pt x="1595" y="763"/>
                  <a:pt x="1585" y="773"/>
                  <a:pt x="1585" y="785"/>
                </a:cubicBezTo>
                <a:cubicBezTo>
                  <a:pt x="1585" y="797"/>
                  <a:pt x="1595" y="807"/>
                  <a:pt x="1607" y="807"/>
                </a:cubicBezTo>
                <a:cubicBezTo>
                  <a:pt x="1623" y="807"/>
                  <a:pt x="1623" y="807"/>
                  <a:pt x="1623" y="807"/>
                </a:cubicBezTo>
                <a:cubicBezTo>
                  <a:pt x="1627" y="807"/>
                  <a:pt x="1631" y="810"/>
                  <a:pt x="1631" y="814"/>
                </a:cubicBezTo>
                <a:cubicBezTo>
                  <a:pt x="1631" y="818"/>
                  <a:pt x="1627" y="821"/>
                  <a:pt x="1623" y="821"/>
                </a:cubicBezTo>
                <a:cubicBezTo>
                  <a:pt x="1455" y="821"/>
                  <a:pt x="1455" y="821"/>
                  <a:pt x="1455" y="821"/>
                </a:cubicBezTo>
                <a:cubicBezTo>
                  <a:pt x="1451" y="821"/>
                  <a:pt x="1448" y="818"/>
                  <a:pt x="1448" y="814"/>
                </a:cubicBezTo>
                <a:cubicBezTo>
                  <a:pt x="1448" y="810"/>
                  <a:pt x="1451" y="807"/>
                  <a:pt x="1455" y="807"/>
                </a:cubicBezTo>
                <a:cubicBezTo>
                  <a:pt x="1549" y="807"/>
                  <a:pt x="1549" y="807"/>
                  <a:pt x="1549" y="807"/>
                </a:cubicBezTo>
                <a:cubicBezTo>
                  <a:pt x="1561" y="807"/>
                  <a:pt x="1571" y="797"/>
                  <a:pt x="1571" y="785"/>
                </a:cubicBezTo>
                <a:cubicBezTo>
                  <a:pt x="1571" y="773"/>
                  <a:pt x="1561" y="763"/>
                  <a:pt x="1549" y="763"/>
                </a:cubicBezTo>
                <a:cubicBezTo>
                  <a:pt x="1321" y="763"/>
                  <a:pt x="1321" y="763"/>
                  <a:pt x="1321" y="763"/>
                </a:cubicBezTo>
                <a:cubicBezTo>
                  <a:pt x="1317" y="763"/>
                  <a:pt x="1314" y="760"/>
                  <a:pt x="1314" y="756"/>
                </a:cubicBezTo>
                <a:cubicBezTo>
                  <a:pt x="1314" y="752"/>
                  <a:pt x="1317" y="749"/>
                  <a:pt x="1321" y="749"/>
                </a:cubicBezTo>
                <a:cubicBezTo>
                  <a:pt x="1454" y="749"/>
                  <a:pt x="1454" y="749"/>
                  <a:pt x="1454" y="749"/>
                </a:cubicBezTo>
                <a:cubicBezTo>
                  <a:pt x="1466" y="749"/>
                  <a:pt x="1475" y="739"/>
                  <a:pt x="1475" y="727"/>
                </a:cubicBezTo>
                <a:cubicBezTo>
                  <a:pt x="1475" y="715"/>
                  <a:pt x="1466" y="706"/>
                  <a:pt x="1454" y="706"/>
                </a:cubicBezTo>
                <a:cubicBezTo>
                  <a:pt x="1287" y="706"/>
                  <a:pt x="1287" y="706"/>
                  <a:pt x="1287" y="706"/>
                </a:cubicBezTo>
                <a:cubicBezTo>
                  <a:pt x="1283" y="706"/>
                  <a:pt x="1280" y="702"/>
                  <a:pt x="1280" y="698"/>
                </a:cubicBezTo>
                <a:cubicBezTo>
                  <a:pt x="1280" y="694"/>
                  <a:pt x="1283" y="691"/>
                  <a:pt x="1287" y="691"/>
                </a:cubicBezTo>
                <a:cubicBezTo>
                  <a:pt x="1436" y="691"/>
                  <a:pt x="1436" y="691"/>
                  <a:pt x="1436" y="691"/>
                </a:cubicBezTo>
                <a:cubicBezTo>
                  <a:pt x="1448" y="691"/>
                  <a:pt x="1458" y="681"/>
                  <a:pt x="1458" y="669"/>
                </a:cubicBezTo>
                <a:cubicBezTo>
                  <a:pt x="1458" y="657"/>
                  <a:pt x="1448" y="648"/>
                  <a:pt x="1436" y="648"/>
                </a:cubicBezTo>
                <a:cubicBezTo>
                  <a:pt x="1068" y="648"/>
                  <a:pt x="1068" y="648"/>
                  <a:pt x="1068" y="648"/>
                </a:cubicBezTo>
                <a:cubicBezTo>
                  <a:pt x="1064" y="648"/>
                  <a:pt x="1061" y="644"/>
                  <a:pt x="1061" y="640"/>
                </a:cubicBezTo>
                <a:cubicBezTo>
                  <a:pt x="1061" y="636"/>
                  <a:pt x="1064" y="633"/>
                  <a:pt x="1068" y="633"/>
                </a:cubicBezTo>
                <a:cubicBezTo>
                  <a:pt x="1526" y="633"/>
                  <a:pt x="1526" y="633"/>
                  <a:pt x="1526" y="633"/>
                </a:cubicBezTo>
                <a:cubicBezTo>
                  <a:pt x="1538" y="633"/>
                  <a:pt x="1548" y="623"/>
                  <a:pt x="1548" y="612"/>
                </a:cubicBezTo>
                <a:cubicBezTo>
                  <a:pt x="1548" y="600"/>
                  <a:pt x="1538" y="590"/>
                  <a:pt x="1526" y="590"/>
                </a:cubicBezTo>
                <a:cubicBezTo>
                  <a:pt x="1019" y="590"/>
                  <a:pt x="1019" y="590"/>
                  <a:pt x="1019" y="590"/>
                </a:cubicBezTo>
                <a:cubicBezTo>
                  <a:pt x="1015" y="590"/>
                  <a:pt x="1012" y="587"/>
                  <a:pt x="1012" y="583"/>
                </a:cubicBezTo>
                <a:cubicBezTo>
                  <a:pt x="1012" y="579"/>
                  <a:pt x="1015" y="575"/>
                  <a:pt x="1019" y="575"/>
                </a:cubicBezTo>
                <a:cubicBezTo>
                  <a:pt x="1528" y="575"/>
                  <a:pt x="1528" y="575"/>
                  <a:pt x="1528" y="575"/>
                </a:cubicBezTo>
                <a:cubicBezTo>
                  <a:pt x="1540" y="575"/>
                  <a:pt x="1550" y="566"/>
                  <a:pt x="1550" y="554"/>
                </a:cubicBezTo>
                <a:cubicBezTo>
                  <a:pt x="1550" y="542"/>
                  <a:pt x="1540" y="532"/>
                  <a:pt x="1528" y="532"/>
                </a:cubicBezTo>
                <a:cubicBezTo>
                  <a:pt x="1039" y="532"/>
                  <a:pt x="1039" y="532"/>
                  <a:pt x="1039" y="532"/>
                </a:cubicBezTo>
                <a:cubicBezTo>
                  <a:pt x="1035" y="532"/>
                  <a:pt x="1032" y="529"/>
                  <a:pt x="1032" y="525"/>
                </a:cubicBezTo>
                <a:cubicBezTo>
                  <a:pt x="1032" y="521"/>
                  <a:pt x="1035" y="518"/>
                  <a:pt x="1039" y="518"/>
                </a:cubicBezTo>
                <a:cubicBezTo>
                  <a:pt x="1553" y="518"/>
                  <a:pt x="1553" y="518"/>
                  <a:pt x="1553" y="518"/>
                </a:cubicBezTo>
                <a:cubicBezTo>
                  <a:pt x="1564" y="518"/>
                  <a:pt x="1574" y="508"/>
                  <a:pt x="1574" y="496"/>
                </a:cubicBezTo>
                <a:cubicBezTo>
                  <a:pt x="1574" y="484"/>
                  <a:pt x="1564" y="474"/>
                  <a:pt x="1553" y="474"/>
                </a:cubicBezTo>
                <a:cubicBezTo>
                  <a:pt x="1039" y="474"/>
                  <a:pt x="1039" y="474"/>
                  <a:pt x="1039" y="474"/>
                </a:cubicBezTo>
                <a:cubicBezTo>
                  <a:pt x="1035" y="474"/>
                  <a:pt x="1032" y="471"/>
                  <a:pt x="1032" y="467"/>
                </a:cubicBezTo>
                <a:cubicBezTo>
                  <a:pt x="1032" y="463"/>
                  <a:pt x="1035" y="460"/>
                  <a:pt x="1039" y="460"/>
                </a:cubicBezTo>
                <a:cubicBezTo>
                  <a:pt x="1592" y="460"/>
                  <a:pt x="1592" y="460"/>
                  <a:pt x="1592" y="460"/>
                </a:cubicBezTo>
                <a:cubicBezTo>
                  <a:pt x="1603" y="460"/>
                  <a:pt x="1613" y="450"/>
                  <a:pt x="1613" y="438"/>
                </a:cubicBezTo>
                <a:cubicBezTo>
                  <a:pt x="1613" y="426"/>
                  <a:pt x="1603" y="416"/>
                  <a:pt x="1592" y="416"/>
                </a:cubicBezTo>
                <a:cubicBezTo>
                  <a:pt x="855" y="416"/>
                  <a:pt x="855" y="416"/>
                  <a:pt x="855" y="416"/>
                </a:cubicBezTo>
                <a:cubicBezTo>
                  <a:pt x="851" y="416"/>
                  <a:pt x="848" y="413"/>
                  <a:pt x="848" y="409"/>
                </a:cubicBezTo>
                <a:cubicBezTo>
                  <a:pt x="848" y="405"/>
                  <a:pt x="851" y="402"/>
                  <a:pt x="855" y="402"/>
                </a:cubicBezTo>
                <a:cubicBezTo>
                  <a:pt x="1592" y="402"/>
                  <a:pt x="1592" y="402"/>
                  <a:pt x="1592" y="402"/>
                </a:cubicBezTo>
                <a:cubicBezTo>
                  <a:pt x="1603" y="402"/>
                  <a:pt x="1613" y="392"/>
                  <a:pt x="1613" y="380"/>
                </a:cubicBezTo>
                <a:cubicBezTo>
                  <a:pt x="1613" y="368"/>
                  <a:pt x="1603" y="359"/>
                  <a:pt x="1592" y="359"/>
                </a:cubicBezTo>
                <a:cubicBezTo>
                  <a:pt x="902" y="359"/>
                  <a:pt x="902" y="359"/>
                  <a:pt x="902" y="359"/>
                </a:cubicBezTo>
                <a:cubicBezTo>
                  <a:pt x="902" y="358"/>
                  <a:pt x="902" y="358"/>
                  <a:pt x="902" y="358"/>
                </a:cubicBezTo>
                <a:cubicBezTo>
                  <a:pt x="886" y="358"/>
                  <a:pt x="886" y="358"/>
                  <a:pt x="886" y="358"/>
                </a:cubicBezTo>
                <a:cubicBezTo>
                  <a:pt x="883" y="357"/>
                  <a:pt x="881" y="355"/>
                  <a:pt x="881" y="351"/>
                </a:cubicBezTo>
                <a:cubicBezTo>
                  <a:pt x="881" y="347"/>
                  <a:pt x="884" y="344"/>
                  <a:pt x="888" y="344"/>
                </a:cubicBezTo>
                <a:cubicBezTo>
                  <a:pt x="1553" y="344"/>
                  <a:pt x="1553" y="344"/>
                  <a:pt x="1553" y="344"/>
                </a:cubicBezTo>
                <a:cubicBezTo>
                  <a:pt x="1565" y="344"/>
                  <a:pt x="1575" y="334"/>
                  <a:pt x="1575" y="322"/>
                </a:cubicBezTo>
                <a:cubicBezTo>
                  <a:pt x="1575" y="311"/>
                  <a:pt x="1565" y="301"/>
                  <a:pt x="1553" y="301"/>
                </a:cubicBezTo>
                <a:cubicBezTo>
                  <a:pt x="940" y="301"/>
                  <a:pt x="940" y="301"/>
                  <a:pt x="940" y="301"/>
                </a:cubicBezTo>
                <a:cubicBezTo>
                  <a:pt x="936" y="301"/>
                  <a:pt x="933" y="298"/>
                  <a:pt x="933" y="294"/>
                </a:cubicBezTo>
                <a:cubicBezTo>
                  <a:pt x="933" y="290"/>
                  <a:pt x="936" y="286"/>
                  <a:pt x="940" y="286"/>
                </a:cubicBezTo>
                <a:cubicBezTo>
                  <a:pt x="1683" y="286"/>
                  <a:pt x="1683" y="286"/>
                  <a:pt x="1683" y="286"/>
                </a:cubicBezTo>
                <a:cubicBezTo>
                  <a:pt x="1695" y="286"/>
                  <a:pt x="1705" y="277"/>
                  <a:pt x="1705" y="265"/>
                </a:cubicBezTo>
                <a:cubicBezTo>
                  <a:pt x="1705" y="253"/>
                  <a:pt x="1695" y="243"/>
                  <a:pt x="1683" y="243"/>
                </a:cubicBezTo>
                <a:cubicBezTo>
                  <a:pt x="1145" y="243"/>
                  <a:pt x="1145" y="243"/>
                  <a:pt x="1145" y="243"/>
                </a:cubicBezTo>
                <a:cubicBezTo>
                  <a:pt x="1141" y="243"/>
                  <a:pt x="1137" y="240"/>
                  <a:pt x="1137" y="236"/>
                </a:cubicBezTo>
                <a:cubicBezTo>
                  <a:pt x="1137" y="232"/>
                  <a:pt x="1141" y="228"/>
                  <a:pt x="1145" y="228"/>
                </a:cubicBezTo>
                <a:cubicBezTo>
                  <a:pt x="1686" y="228"/>
                  <a:pt x="1686" y="228"/>
                  <a:pt x="1686" y="228"/>
                </a:cubicBezTo>
                <a:cubicBezTo>
                  <a:pt x="1698" y="228"/>
                  <a:pt x="1708" y="219"/>
                  <a:pt x="1708" y="207"/>
                </a:cubicBezTo>
                <a:cubicBezTo>
                  <a:pt x="1708" y="195"/>
                  <a:pt x="1698" y="185"/>
                  <a:pt x="1686" y="185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1" y="185"/>
                  <a:pt x="1068" y="182"/>
                  <a:pt x="1068" y="178"/>
                </a:cubicBezTo>
                <a:cubicBezTo>
                  <a:pt x="1068" y="174"/>
                  <a:pt x="1071" y="171"/>
                  <a:pt x="1075" y="171"/>
                </a:cubicBezTo>
                <a:cubicBezTo>
                  <a:pt x="1693" y="171"/>
                  <a:pt x="1693" y="171"/>
                  <a:pt x="1693" y="171"/>
                </a:cubicBezTo>
                <a:cubicBezTo>
                  <a:pt x="1705" y="171"/>
                  <a:pt x="1715" y="161"/>
                  <a:pt x="1715" y="149"/>
                </a:cubicBezTo>
                <a:cubicBezTo>
                  <a:pt x="1715" y="137"/>
                  <a:pt x="1705" y="127"/>
                  <a:pt x="1693" y="127"/>
                </a:cubicBezTo>
                <a:cubicBezTo>
                  <a:pt x="1225" y="127"/>
                  <a:pt x="1225" y="127"/>
                  <a:pt x="1225" y="127"/>
                </a:cubicBezTo>
                <a:cubicBezTo>
                  <a:pt x="1221" y="127"/>
                  <a:pt x="1218" y="124"/>
                  <a:pt x="1218" y="120"/>
                </a:cubicBezTo>
                <a:cubicBezTo>
                  <a:pt x="1218" y="116"/>
                  <a:pt x="1221" y="113"/>
                  <a:pt x="1225" y="113"/>
                </a:cubicBezTo>
                <a:cubicBezTo>
                  <a:pt x="1237" y="113"/>
                  <a:pt x="1237" y="113"/>
                  <a:pt x="1237" y="113"/>
                </a:cubicBezTo>
                <a:cubicBezTo>
                  <a:pt x="1249" y="113"/>
                  <a:pt x="1258" y="103"/>
                  <a:pt x="1258" y="91"/>
                </a:cubicBezTo>
                <a:cubicBezTo>
                  <a:pt x="1258" y="79"/>
                  <a:pt x="1249" y="70"/>
                  <a:pt x="1237" y="70"/>
                </a:cubicBezTo>
                <a:cubicBezTo>
                  <a:pt x="622" y="70"/>
                  <a:pt x="622" y="70"/>
                  <a:pt x="622" y="70"/>
                </a:cubicBezTo>
                <a:cubicBezTo>
                  <a:pt x="610" y="70"/>
                  <a:pt x="600" y="79"/>
                  <a:pt x="600" y="91"/>
                </a:cubicBezTo>
                <a:cubicBezTo>
                  <a:pt x="600" y="103"/>
                  <a:pt x="610" y="113"/>
                  <a:pt x="622" y="113"/>
                </a:cubicBezTo>
                <a:cubicBezTo>
                  <a:pt x="754" y="113"/>
                  <a:pt x="754" y="113"/>
                  <a:pt x="754" y="113"/>
                </a:cubicBezTo>
                <a:cubicBezTo>
                  <a:pt x="758" y="113"/>
                  <a:pt x="762" y="116"/>
                  <a:pt x="762" y="120"/>
                </a:cubicBezTo>
                <a:cubicBezTo>
                  <a:pt x="762" y="124"/>
                  <a:pt x="758" y="127"/>
                  <a:pt x="754" y="127"/>
                </a:cubicBezTo>
                <a:cubicBezTo>
                  <a:pt x="561" y="127"/>
                  <a:pt x="561" y="127"/>
                  <a:pt x="561" y="127"/>
                </a:cubicBezTo>
                <a:cubicBezTo>
                  <a:pt x="549" y="127"/>
                  <a:pt x="540" y="137"/>
                  <a:pt x="540" y="149"/>
                </a:cubicBezTo>
                <a:cubicBezTo>
                  <a:pt x="540" y="161"/>
                  <a:pt x="549" y="171"/>
                  <a:pt x="561" y="171"/>
                </a:cubicBezTo>
                <a:cubicBezTo>
                  <a:pt x="749" y="171"/>
                  <a:pt x="749" y="171"/>
                  <a:pt x="749" y="171"/>
                </a:cubicBezTo>
                <a:cubicBezTo>
                  <a:pt x="753" y="171"/>
                  <a:pt x="756" y="174"/>
                  <a:pt x="756" y="178"/>
                </a:cubicBezTo>
                <a:cubicBezTo>
                  <a:pt x="756" y="182"/>
                  <a:pt x="753" y="185"/>
                  <a:pt x="749" y="185"/>
                </a:cubicBezTo>
                <a:cubicBezTo>
                  <a:pt x="581" y="185"/>
                  <a:pt x="581" y="185"/>
                  <a:pt x="581" y="185"/>
                </a:cubicBezTo>
                <a:cubicBezTo>
                  <a:pt x="569" y="185"/>
                  <a:pt x="559" y="195"/>
                  <a:pt x="559" y="207"/>
                </a:cubicBezTo>
                <a:cubicBezTo>
                  <a:pt x="559" y="219"/>
                  <a:pt x="569" y="228"/>
                  <a:pt x="581" y="228"/>
                </a:cubicBezTo>
                <a:cubicBezTo>
                  <a:pt x="734" y="228"/>
                  <a:pt x="734" y="228"/>
                  <a:pt x="734" y="228"/>
                </a:cubicBezTo>
                <a:cubicBezTo>
                  <a:pt x="738" y="228"/>
                  <a:pt x="741" y="232"/>
                  <a:pt x="741" y="236"/>
                </a:cubicBezTo>
                <a:cubicBezTo>
                  <a:pt x="741" y="240"/>
                  <a:pt x="738" y="243"/>
                  <a:pt x="734" y="243"/>
                </a:cubicBezTo>
                <a:cubicBezTo>
                  <a:pt x="600" y="243"/>
                  <a:pt x="600" y="243"/>
                  <a:pt x="600" y="243"/>
                </a:cubicBezTo>
                <a:cubicBezTo>
                  <a:pt x="588" y="243"/>
                  <a:pt x="579" y="253"/>
                  <a:pt x="579" y="265"/>
                </a:cubicBezTo>
                <a:cubicBezTo>
                  <a:pt x="579" y="277"/>
                  <a:pt x="588" y="286"/>
                  <a:pt x="600" y="286"/>
                </a:cubicBezTo>
                <a:cubicBezTo>
                  <a:pt x="721" y="286"/>
                  <a:pt x="721" y="286"/>
                  <a:pt x="721" y="286"/>
                </a:cubicBezTo>
                <a:cubicBezTo>
                  <a:pt x="725" y="286"/>
                  <a:pt x="728" y="290"/>
                  <a:pt x="728" y="294"/>
                </a:cubicBezTo>
                <a:cubicBezTo>
                  <a:pt x="728" y="298"/>
                  <a:pt x="725" y="301"/>
                  <a:pt x="721" y="301"/>
                </a:cubicBezTo>
                <a:cubicBezTo>
                  <a:pt x="601" y="301"/>
                  <a:pt x="601" y="301"/>
                  <a:pt x="601" y="301"/>
                </a:cubicBezTo>
                <a:cubicBezTo>
                  <a:pt x="590" y="301"/>
                  <a:pt x="580" y="311"/>
                  <a:pt x="580" y="322"/>
                </a:cubicBezTo>
                <a:cubicBezTo>
                  <a:pt x="580" y="334"/>
                  <a:pt x="590" y="344"/>
                  <a:pt x="601" y="344"/>
                </a:cubicBezTo>
                <a:cubicBezTo>
                  <a:pt x="625" y="344"/>
                  <a:pt x="625" y="344"/>
                  <a:pt x="625" y="344"/>
                </a:cubicBezTo>
                <a:cubicBezTo>
                  <a:pt x="629" y="344"/>
                  <a:pt x="632" y="347"/>
                  <a:pt x="632" y="351"/>
                </a:cubicBezTo>
                <a:cubicBezTo>
                  <a:pt x="632" y="355"/>
                  <a:pt x="629" y="359"/>
                  <a:pt x="625" y="359"/>
                </a:cubicBezTo>
                <a:cubicBezTo>
                  <a:pt x="526" y="359"/>
                  <a:pt x="526" y="359"/>
                  <a:pt x="526" y="359"/>
                </a:cubicBezTo>
                <a:cubicBezTo>
                  <a:pt x="525" y="358"/>
                  <a:pt x="523" y="358"/>
                  <a:pt x="522" y="358"/>
                </a:cubicBezTo>
                <a:cubicBezTo>
                  <a:pt x="157" y="358"/>
                  <a:pt x="157" y="358"/>
                  <a:pt x="157" y="358"/>
                </a:cubicBezTo>
                <a:cubicBezTo>
                  <a:pt x="153" y="358"/>
                  <a:pt x="149" y="355"/>
                  <a:pt x="149" y="351"/>
                </a:cubicBezTo>
                <a:cubicBezTo>
                  <a:pt x="149" y="347"/>
                  <a:pt x="153" y="344"/>
                  <a:pt x="157" y="344"/>
                </a:cubicBezTo>
                <a:cubicBezTo>
                  <a:pt x="366" y="344"/>
                  <a:pt x="366" y="344"/>
                  <a:pt x="366" y="344"/>
                </a:cubicBezTo>
                <a:cubicBezTo>
                  <a:pt x="378" y="344"/>
                  <a:pt x="388" y="334"/>
                  <a:pt x="388" y="322"/>
                </a:cubicBezTo>
                <a:cubicBezTo>
                  <a:pt x="388" y="310"/>
                  <a:pt x="378" y="301"/>
                  <a:pt x="366" y="301"/>
                </a:cubicBezTo>
                <a:cubicBezTo>
                  <a:pt x="22" y="301"/>
                  <a:pt x="22" y="301"/>
                  <a:pt x="22" y="301"/>
                </a:cubicBezTo>
                <a:cubicBezTo>
                  <a:pt x="18" y="301"/>
                  <a:pt x="15" y="297"/>
                  <a:pt x="15" y="293"/>
                </a:cubicBezTo>
                <a:cubicBezTo>
                  <a:pt x="15" y="289"/>
                  <a:pt x="18" y="286"/>
                  <a:pt x="22" y="286"/>
                </a:cubicBezTo>
                <a:cubicBezTo>
                  <a:pt x="346" y="286"/>
                  <a:pt x="346" y="286"/>
                  <a:pt x="346" y="286"/>
                </a:cubicBezTo>
                <a:cubicBezTo>
                  <a:pt x="358" y="286"/>
                  <a:pt x="367" y="276"/>
                  <a:pt x="367" y="264"/>
                </a:cubicBezTo>
                <a:cubicBezTo>
                  <a:pt x="367" y="252"/>
                  <a:pt x="358" y="243"/>
                  <a:pt x="346" y="243"/>
                </a:cubicBezTo>
                <a:cubicBezTo>
                  <a:pt x="59" y="243"/>
                  <a:pt x="59" y="243"/>
                  <a:pt x="59" y="243"/>
                </a:cubicBezTo>
                <a:cubicBezTo>
                  <a:pt x="55" y="243"/>
                  <a:pt x="52" y="239"/>
                  <a:pt x="52" y="235"/>
                </a:cubicBezTo>
                <a:cubicBezTo>
                  <a:pt x="52" y="231"/>
                  <a:pt x="55" y="228"/>
                  <a:pt x="59" y="228"/>
                </a:cubicBezTo>
                <a:cubicBezTo>
                  <a:pt x="237" y="228"/>
                  <a:pt x="237" y="228"/>
                  <a:pt x="237" y="228"/>
                </a:cubicBezTo>
                <a:cubicBezTo>
                  <a:pt x="249" y="228"/>
                  <a:pt x="258" y="218"/>
                  <a:pt x="258" y="207"/>
                </a:cubicBezTo>
                <a:cubicBezTo>
                  <a:pt x="258" y="195"/>
                  <a:pt x="249" y="185"/>
                  <a:pt x="237" y="185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68" y="185"/>
                  <a:pt x="64" y="182"/>
                  <a:pt x="64" y="178"/>
                </a:cubicBezTo>
                <a:cubicBezTo>
                  <a:pt x="64" y="174"/>
                  <a:pt x="68" y="170"/>
                  <a:pt x="72" y="170"/>
                </a:cubicBezTo>
                <a:cubicBezTo>
                  <a:pt x="200" y="170"/>
                  <a:pt x="200" y="170"/>
                  <a:pt x="200" y="170"/>
                </a:cubicBezTo>
                <a:cubicBezTo>
                  <a:pt x="273" y="170"/>
                  <a:pt x="333" y="111"/>
                  <a:pt x="333" y="38"/>
                </a:cubicBezTo>
                <a:cubicBezTo>
                  <a:pt x="344" y="38"/>
                  <a:pt x="344" y="38"/>
                  <a:pt x="344" y="38"/>
                </a:cubicBezTo>
                <a:cubicBezTo>
                  <a:pt x="344" y="0"/>
                  <a:pt x="344" y="0"/>
                  <a:pt x="344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18" y="38"/>
                  <a:pt x="318" y="38"/>
                  <a:pt x="318" y="38"/>
                </a:cubicBezTo>
                <a:cubicBezTo>
                  <a:pt x="318" y="103"/>
                  <a:pt x="265" y="156"/>
                  <a:pt x="20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60" y="156"/>
                  <a:pt x="50" y="166"/>
                  <a:pt x="50" y="178"/>
                </a:cubicBezTo>
                <a:cubicBezTo>
                  <a:pt x="50" y="190"/>
                  <a:pt x="60" y="199"/>
                  <a:pt x="72" y="199"/>
                </a:cubicBezTo>
                <a:cubicBezTo>
                  <a:pt x="237" y="199"/>
                  <a:pt x="237" y="199"/>
                  <a:pt x="237" y="199"/>
                </a:cubicBezTo>
                <a:cubicBezTo>
                  <a:pt x="241" y="199"/>
                  <a:pt x="244" y="202"/>
                  <a:pt x="244" y="207"/>
                </a:cubicBezTo>
                <a:cubicBezTo>
                  <a:pt x="244" y="211"/>
                  <a:pt x="241" y="214"/>
                  <a:pt x="237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47" y="214"/>
                  <a:pt x="37" y="224"/>
                  <a:pt x="37" y="235"/>
                </a:cubicBezTo>
                <a:cubicBezTo>
                  <a:pt x="37" y="247"/>
                  <a:pt x="47" y="257"/>
                  <a:pt x="59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50" y="257"/>
                  <a:pt x="353" y="260"/>
                  <a:pt x="353" y="264"/>
                </a:cubicBezTo>
                <a:cubicBezTo>
                  <a:pt x="353" y="268"/>
                  <a:pt x="350" y="272"/>
                  <a:pt x="346" y="272"/>
                </a:cubicBezTo>
                <a:cubicBezTo>
                  <a:pt x="22" y="272"/>
                  <a:pt x="22" y="272"/>
                  <a:pt x="22" y="272"/>
                </a:cubicBezTo>
                <a:cubicBezTo>
                  <a:pt x="10" y="272"/>
                  <a:pt x="0" y="281"/>
                  <a:pt x="0" y="293"/>
                </a:cubicBezTo>
                <a:cubicBezTo>
                  <a:pt x="0" y="305"/>
                  <a:pt x="10" y="315"/>
                  <a:pt x="22" y="315"/>
                </a:cubicBezTo>
                <a:cubicBezTo>
                  <a:pt x="366" y="315"/>
                  <a:pt x="366" y="315"/>
                  <a:pt x="366" y="315"/>
                </a:cubicBezTo>
                <a:cubicBezTo>
                  <a:pt x="370" y="315"/>
                  <a:pt x="374" y="318"/>
                  <a:pt x="374" y="322"/>
                </a:cubicBezTo>
                <a:cubicBezTo>
                  <a:pt x="374" y="326"/>
                  <a:pt x="370" y="329"/>
                  <a:pt x="366" y="329"/>
                </a:cubicBezTo>
                <a:cubicBezTo>
                  <a:pt x="157" y="329"/>
                  <a:pt x="157" y="329"/>
                  <a:pt x="157" y="329"/>
                </a:cubicBezTo>
                <a:cubicBezTo>
                  <a:pt x="145" y="329"/>
                  <a:pt x="135" y="339"/>
                  <a:pt x="135" y="351"/>
                </a:cubicBezTo>
                <a:cubicBezTo>
                  <a:pt x="135" y="363"/>
                  <a:pt x="145" y="373"/>
                  <a:pt x="15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524" y="373"/>
                  <a:pt x="524" y="373"/>
                  <a:pt x="524" y="373"/>
                </a:cubicBezTo>
                <a:cubicBezTo>
                  <a:pt x="527" y="374"/>
                  <a:pt x="530" y="377"/>
                  <a:pt x="530" y="380"/>
                </a:cubicBezTo>
                <a:cubicBezTo>
                  <a:pt x="530" y="384"/>
                  <a:pt x="526" y="387"/>
                  <a:pt x="522" y="387"/>
                </a:cubicBezTo>
                <a:cubicBezTo>
                  <a:pt x="164" y="387"/>
                  <a:pt x="164" y="387"/>
                  <a:pt x="164" y="387"/>
                </a:cubicBezTo>
                <a:cubicBezTo>
                  <a:pt x="152" y="387"/>
                  <a:pt x="142" y="397"/>
                  <a:pt x="142" y="409"/>
                </a:cubicBezTo>
                <a:cubicBezTo>
                  <a:pt x="142" y="421"/>
                  <a:pt x="152" y="430"/>
                  <a:pt x="164" y="430"/>
                </a:cubicBezTo>
                <a:cubicBezTo>
                  <a:pt x="518" y="430"/>
                  <a:pt x="518" y="430"/>
                  <a:pt x="518" y="430"/>
                </a:cubicBezTo>
                <a:cubicBezTo>
                  <a:pt x="522" y="430"/>
                  <a:pt x="525" y="434"/>
                  <a:pt x="525" y="438"/>
                </a:cubicBezTo>
                <a:cubicBezTo>
                  <a:pt x="525" y="442"/>
                  <a:pt x="522" y="445"/>
                  <a:pt x="518" y="445"/>
                </a:cubicBezTo>
                <a:cubicBezTo>
                  <a:pt x="180" y="445"/>
                  <a:pt x="180" y="445"/>
                  <a:pt x="180" y="445"/>
                </a:cubicBezTo>
                <a:cubicBezTo>
                  <a:pt x="168" y="445"/>
                  <a:pt x="158" y="455"/>
                  <a:pt x="158" y="467"/>
                </a:cubicBezTo>
                <a:cubicBezTo>
                  <a:pt x="158" y="479"/>
                  <a:pt x="168" y="488"/>
                  <a:pt x="180" y="488"/>
                </a:cubicBezTo>
                <a:cubicBezTo>
                  <a:pt x="433" y="488"/>
                  <a:pt x="433" y="488"/>
                  <a:pt x="433" y="488"/>
                </a:cubicBezTo>
                <a:cubicBezTo>
                  <a:pt x="437" y="488"/>
                  <a:pt x="440" y="492"/>
                  <a:pt x="440" y="496"/>
                </a:cubicBezTo>
                <a:cubicBezTo>
                  <a:pt x="440" y="500"/>
                  <a:pt x="437" y="503"/>
                  <a:pt x="433" y="503"/>
                </a:cubicBezTo>
                <a:cubicBezTo>
                  <a:pt x="162" y="503"/>
                  <a:pt x="162" y="503"/>
                  <a:pt x="162" y="503"/>
                </a:cubicBezTo>
                <a:cubicBezTo>
                  <a:pt x="150" y="503"/>
                  <a:pt x="140" y="513"/>
                  <a:pt x="140" y="524"/>
                </a:cubicBezTo>
                <a:cubicBezTo>
                  <a:pt x="140" y="536"/>
                  <a:pt x="150" y="546"/>
                  <a:pt x="162" y="546"/>
                </a:cubicBezTo>
                <a:cubicBezTo>
                  <a:pt x="381" y="546"/>
                  <a:pt x="381" y="546"/>
                  <a:pt x="381" y="546"/>
                </a:cubicBezTo>
                <a:cubicBezTo>
                  <a:pt x="385" y="546"/>
                  <a:pt x="388" y="549"/>
                  <a:pt x="388" y="553"/>
                </a:cubicBezTo>
                <a:cubicBezTo>
                  <a:pt x="388" y="557"/>
                  <a:pt x="385" y="561"/>
                  <a:pt x="381" y="561"/>
                </a:cubicBezTo>
                <a:cubicBezTo>
                  <a:pt x="190" y="561"/>
                  <a:pt x="190" y="561"/>
                  <a:pt x="190" y="561"/>
                </a:cubicBezTo>
                <a:cubicBezTo>
                  <a:pt x="178" y="561"/>
                  <a:pt x="168" y="570"/>
                  <a:pt x="168" y="582"/>
                </a:cubicBezTo>
                <a:cubicBezTo>
                  <a:pt x="168" y="594"/>
                  <a:pt x="178" y="604"/>
                  <a:pt x="190" y="604"/>
                </a:cubicBezTo>
                <a:cubicBezTo>
                  <a:pt x="266" y="604"/>
                  <a:pt x="266" y="604"/>
                  <a:pt x="266" y="604"/>
                </a:cubicBezTo>
                <a:cubicBezTo>
                  <a:pt x="270" y="604"/>
                  <a:pt x="273" y="607"/>
                  <a:pt x="273" y="611"/>
                </a:cubicBezTo>
                <a:cubicBezTo>
                  <a:pt x="273" y="615"/>
                  <a:pt x="270" y="619"/>
                  <a:pt x="266" y="619"/>
                </a:cubicBezTo>
                <a:cubicBezTo>
                  <a:pt x="236" y="619"/>
                  <a:pt x="236" y="619"/>
                  <a:pt x="236" y="619"/>
                </a:cubicBezTo>
                <a:cubicBezTo>
                  <a:pt x="224" y="619"/>
                  <a:pt x="215" y="628"/>
                  <a:pt x="215" y="640"/>
                </a:cubicBezTo>
                <a:cubicBezTo>
                  <a:pt x="215" y="652"/>
                  <a:pt x="224" y="662"/>
                  <a:pt x="236" y="662"/>
                </a:cubicBezTo>
                <a:cubicBezTo>
                  <a:pt x="276" y="662"/>
                  <a:pt x="276" y="662"/>
                  <a:pt x="276" y="662"/>
                </a:cubicBezTo>
                <a:cubicBezTo>
                  <a:pt x="280" y="662"/>
                  <a:pt x="283" y="665"/>
                  <a:pt x="283" y="669"/>
                </a:cubicBezTo>
                <a:cubicBezTo>
                  <a:pt x="283" y="673"/>
                  <a:pt x="280" y="676"/>
                  <a:pt x="276" y="676"/>
                </a:cubicBezTo>
                <a:cubicBezTo>
                  <a:pt x="273" y="676"/>
                  <a:pt x="273" y="676"/>
                  <a:pt x="273" y="676"/>
                </a:cubicBezTo>
                <a:cubicBezTo>
                  <a:pt x="261" y="676"/>
                  <a:pt x="252" y="686"/>
                  <a:pt x="252" y="698"/>
                </a:cubicBezTo>
                <a:cubicBezTo>
                  <a:pt x="252" y="710"/>
                  <a:pt x="261" y="720"/>
                  <a:pt x="273" y="720"/>
                </a:cubicBezTo>
                <a:cubicBezTo>
                  <a:pt x="353" y="720"/>
                  <a:pt x="353" y="720"/>
                  <a:pt x="353" y="720"/>
                </a:cubicBezTo>
                <a:cubicBezTo>
                  <a:pt x="357" y="720"/>
                  <a:pt x="360" y="723"/>
                  <a:pt x="360" y="727"/>
                </a:cubicBezTo>
                <a:cubicBezTo>
                  <a:pt x="360" y="731"/>
                  <a:pt x="357" y="734"/>
                  <a:pt x="353" y="734"/>
                </a:cubicBezTo>
                <a:cubicBezTo>
                  <a:pt x="337" y="734"/>
                  <a:pt x="337" y="734"/>
                  <a:pt x="337" y="734"/>
                </a:cubicBezTo>
                <a:cubicBezTo>
                  <a:pt x="325" y="734"/>
                  <a:pt x="316" y="744"/>
                  <a:pt x="316" y="756"/>
                </a:cubicBezTo>
                <a:cubicBezTo>
                  <a:pt x="316" y="768"/>
                  <a:pt x="325" y="777"/>
                  <a:pt x="337" y="777"/>
                </a:cubicBezTo>
                <a:cubicBezTo>
                  <a:pt x="529" y="777"/>
                  <a:pt x="529" y="777"/>
                  <a:pt x="529" y="777"/>
                </a:cubicBezTo>
                <a:cubicBezTo>
                  <a:pt x="533" y="777"/>
                  <a:pt x="537" y="781"/>
                  <a:pt x="537" y="785"/>
                </a:cubicBezTo>
                <a:cubicBezTo>
                  <a:pt x="537" y="789"/>
                  <a:pt x="533" y="792"/>
                  <a:pt x="529" y="792"/>
                </a:cubicBezTo>
                <a:cubicBezTo>
                  <a:pt x="377" y="792"/>
                  <a:pt x="377" y="792"/>
                  <a:pt x="377" y="792"/>
                </a:cubicBezTo>
                <a:cubicBezTo>
                  <a:pt x="365" y="792"/>
                  <a:pt x="356" y="802"/>
                  <a:pt x="356" y="814"/>
                </a:cubicBezTo>
                <a:cubicBezTo>
                  <a:pt x="356" y="825"/>
                  <a:pt x="365" y="835"/>
                  <a:pt x="377" y="835"/>
                </a:cubicBezTo>
                <a:cubicBezTo>
                  <a:pt x="607" y="835"/>
                  <a:pt x="607" y="835"/>
                  <a:pt x="607" y="835"/>
                </a:cubicBezTo>
                <a:cubicBezTo>
                  <a:pt x="611" y="835"/>
                  <a:pt x="615" y="838"/>
                  <a:pt x="615" y="842"/>
                </a:cubicBezTo>
                <a:cubicBezTo>
                  <a:pt x="615" y="846"/>
                  <a:pt x="611" y="850"/>
                  <a:pt x="607" y="850"/>
                </a:cubicBezTo>
                <a:cubicBezTo>
                  <a:pt x="417" y="850"/>
                  <a:pt x="417" y="850"/>
                  <a:pt x="417" y="850"/>
                </a:cubicBezTo>
                <a:cubicBezTo>
                  <a:pt x="405" y="850"/>
                  <a:pt x="396" y="859"/>
                  <a:pt x="396" y="871"/>
                </a:cubicBezTo>
                <a:cubicBezTo>
                  <a:pt x="396" y="883"/>
                  <a:pt x="405" y="893"/>
                  <a:pt x="417" y="893"/>
                </a:cubicBezTo>
                <a:cubicBezTo>
                  <a:pt x="593" y="893"/>
                  <a:pt x="593" y="893"/>
                  <a:pt x="593" y="893"/>
                </a:cubicBezTo>
                <a:cubicBezTo>
                  <a:pt x="597" y="893"/>
                  <a:pt x="600" y="896"/>
                  <a:pt x="600" y="900"/>
                </a:cubicBezTo>
                <a:cubicBezTo>
                  <a:pt x="600" y="904"/>
                  <a:pt x="597" y="908"/>
                  <a:pt x="593" y="908"/>
                </a:cubicBezTo>
                <a:cubicBezTo>
                  <a:pt x="446" y="908"/>
                  <a:pt x="446" y="908"/>
                  <a:pt x="446" y="908"/>
                </a:cubicBezTo>
                <a:cubicBezTo>
                  <a:pt x="434" y="908"/>
                  <a:pt x="425" y="917"/>
                  <a:pt x="425" y="929"/>
                </a:cubicBezTo>
                <a:cubicBezTo>
                  <a:pt x="425" y="941"/>
                  <a:pt x="434" y="951"/>
                  <a:pt x="446" y="951"/>
                </a:cubicBezTo>
                <a:cubicBezTo>
                  <a:pt x="551" y="951"/>
                  <a:pt x="551" y="951"/>
                  <a:pt x="551" y="951"/>
                </a:cubicBezTo>
                <a:cubicBezTo>
                  <a:pt x="555" y="951"/>
                  <a:pt x="558" y="954"/>
                  <a:pt x="558" y="958"/>
                </a:cubicBezTo>
                <a:cubicBezTo>
                  <a:pt x="558" y="962"/>
                  <a:pt x="555" y="965"/>
                  <a:pt x="551" y="965"/>
                </a:cubicBezTo>
                <a:cubicBezTo>
                  <a:pt x="438" y="965"/>
                  <a:pt x="438" y="965"/>
                  <a:pt x="438" y="965"/>
                </a:cubicBezTo>
                <a:cubicBezTo>
                  <a:pt x="426" y="965"/>
                  <a:pt x="417" y="975"/>
                  <a:pt x="417" y="987"/>
                </a:cubicBezTo>
                <a:cubicBezTo>
                  <a:pt x="417" y="999"/>
                  <a:pt x="426" y="1009"/>
                  <a:pt x="438" y="1009"/>
                </a:cubicBezTo>
                <a:cubicBezTo>
                  <a:pt x="495" y="1009"/>
                  <a:pt x="495" y="1009"/>
                  <a:pt x="495" y="1009"/>
                </a:cubicBezTo>
                <a:cubicBezTo>
                  <a:pt x="499" y="1009"/>
                  <a:pt x="502" y="1012"/>
                  <a:pt x="502" y="1016"/>
                </a:cubicBezTo>
                <a:cubicBezTo>
                  <a:pt x="502" y="1020"/>
                  <a:pt x="499" y="1023"/>
                  <a:pt x="495" y="1023"/>
                </a:cubicBezTo>
                <a:cubicBezTo>
                  <a:pt x="443" y="1023"/>
                  <a:pt x="443" y="1023"/>
                  <a:pt x="443" y="1023"/>
                </a:cubicBezTo>
                <a:cubicBezTo>
                  <a:pt x="431" y="1023"/>
                  <a:pt x="422" y="1033"/>
                  <a:pt x="422" y="1045"/>
                </a:cubicBezTo>
                <a:cubicBezTo>
                  <a:pt x="422" y="1057"/>
                  <a:pt x="431" y="1066"/>
                  <a:pt x="443" y="1066"/>
                </a:cubicBezTo>
                <a:cubicBezTo>
                  <a:pt x="472" y="1066"/>
                  <a:pt x="472" y="1066"/>
                  <a:pt x="472" y="1066"/>
                </a:cubicBezTo>
                <a:cubicBezTo>
                  <a:pt x="476" y="1066"/>
                  <a:pt x="479" y="1070"/>
                  <a:pt x="479" y="1074"/>
                </a:cubicBezTo>
                <a:cubicBezTo>
                  <a:pt x="479" y="1078"/>
                  <a:pt x="476" y="1081"/>
                  <a:pt x="472" y="1081"/>
                </a:cubicBezTo>
                <a:cubicBezTo>
                  <a:pt x="443" y="1081"/>
                  <a:pt x="443" y="1081"/>
                  <a:pt x="443" y="1081"/>
                </a:cubicBezTo>
                <a:cubicBezTo>
                  <a:pt x="431" y="1081"/>
                  <a:pt x="422" y="1091"/>
                  <a:pt x="422" y="1103"/>
                </a:cubicBezTo>
                <a:cubicBezTo>
                  <a:pt x="422" y="1115"/>
                  <a:pt x="431" y="1124"/>
                  <a:pt x="443" y="1124"/>
                </a:cubicBezTo>
                <a:cubicBezTo>
                  <a:pt x="462" y="1124"/>
                  <a:pt x="462" y="1124"/>
                  <a:pt x="462" y="1124"/>
                </a:cubicBezTo>
                <a:cubicBezTo>
                  <a:pt x="1017" y="1124"/>
                  <a:pt x="1017" y="1124"/>
                  <a:pt x="1017" y="1124"/>
                </a:cubicBezTo>
                <a:cubicBezTo>
                  <a:pt x="1037" y="1124"/>
                  <a:pt x="1053" y="1108"/>
                  <a:pt x="1053" y="1088"/>
                </a:cubicBezTo>
                <a:cubicBezTo>
                  <a:pt x="1053" y="1068"/>
                  <a:pt x="1037" y="1052"/>
                  <a:pt x="1017" y="1052"/>
                </a:cubicBezTo>
                <a:cubicBezTo>
                  <a:pt x="976" y="1052"/>
                  <a:pt x="976" y="1052"/>
                  <a:pt x="976" y="1052"/>
                </a:cubicBezTo>
                <a:cubicBezTo>
                  <a:pt x="964" y="1052"/>
                  <a:pt x="955" y="1042"/>
                  <a:pt x="955" y="1030"/>
                </a:cubicBezTo>
                <a:cubicBezTo>
                  <a:pt x="955" y="1018"/>
                  <a:pt x="964" y="1009"/>
                  <a:pt x="976" y="1009"/>
                </a:cubicBezTo>
                <a:cubicBezTo>
                  <a:pt x="979" y="1009"/>
                  <a:pt x="979" y="1009"/>
                  <a:pt x="979" y="1009"/>
                </a:cubicBezTo>
                <a:cubicBezTo>
                  <a:pt x="990" y="1009"/>
                  <a:pt x="1000" y="999"/>
                  <a:pt x="1000" y="987"/>
                </a:cubicBezTo>
                <a:cubicBezTo>
                  <a:pt x="1000" y="975"/>
                  <a:pt x="990" y="965"/>
                  <a:pt x="979" y="965"/>
                </a:cubicBezTo>
                <a:cubicBezTo>
                  <a:pt x="941" y="965"/>
                  <a:pt x="941" y="965"/>
                  <a:pt x="941" y="965"/>
                </a:cubicBezTo>
                <a:cubicBezTo>
                  <a:pt x="937" y="965"/>
                  <a:pt x="933" y="962"/>
                  <a:pt x="933" y="958"/>
                </a:cubicBezTo>
                <a:cubicBezTo>
                  <a:pt x="933" y="954"/>
                  <a:pt x="937" y="951"/>
                  <a:pt x="941" y="951"/>
                </a:cubicBezTo>
                <a:cubicBezTo>
                  <a:pt x="1017" y="951"/>
                  <a:pt x="1017" y="951"/>
                  <a:pt x="1017" y="951"/>
                </a:cubicBezTo>
                <a:cubicBezTo>
                  <a:pt x="1029" y="951"/>
                  <a:pt x="1039" y="941"/>
                  <a:pt x="1039" y="929"/>
                </a:cubicBezTo>
                <a:cubicBezTo>
                  <a:pt x="1039" y="917"/>
                  <a:pt x="1029" y="908"/>
                  <a:pt x="1017" y="908"/>
                </a:cubicBezTo>
                <a:cubicBezTo>
                  <a:pt x="919" y="908"/>
                  <a:pt x="919" y="908"/>
                  <a:pt x="919" y="908"/>
                </a:cubicBezTo>
                <a:cubicBezTo>
                  <a:pt x="915" y="908"/>
                  <a:pt x="912" y="904"/>
                  <a:pt x="912" y="900"/>
                </a:cubicBezTo>
                <a:cubicBezTo>
                  <a:pt x="912" y="896"/>
                  <a:pt x="915" y="893"/>
                  <a:pt x="919" y="893"/>
                </a:cubicBezTo>
                <a:cubicBezTo>
                  <a:pt x="1053" y="893"/>
                  <a:pt x="1053" y="893"/>
                  <a:pt x="1053" y="893"/>
                </a:cubicBezTo>
                <a:cubicBezTo>
                  <a:pt x="1065" y="893"/>
                  <a:pt x="1075" y="883"/>
                  <a:pt x="1075" y="871"/>
                </a:cubicBezTo>
                <a:cubicBezTo>
                  <a:pt x="1075" y="859"/>
                  <a:pt x="1065" y="850"/>
                  <a:pt x="1053" y="850"/>
                </a:cubicBezTo>
                <a:cubicBezTo>
                  <a:pt x="914" y="850"/>
                  <a:pt x="914" y="850"/>
                  <a:pt x="914" y="850"/>
                </a:cubicBezTo>
                <a:cubicBezTo>
                  <a:pt x="910" y="850"/>
                  <a:pt x="906" y="846"/>
                  <a:pt x="906" y="842"/>
                </a:cubicBezTo>
                <a:cubicBezTo>
                  <a:pt x="906" y="838"/>
                  <a:pt x="910" y="835"/>
                  <a:pt x="914" y="835"/>
                </a:cubicBezTo>
                <a:cubicBezTo>
                  <a:pt x="1049" y="835"/>
                  <a:pt x="1049" y="835"/>
                  <a:pt x="1049" y="835"/>
                </a:cubicBezTo>
                <a:cubicBezTo>
                  <a:pt x="1061" y="835"/>
                  <a:pt x="1071" y="825"/>
                  <a:pt x="1071" y="814"/>
                </a:cubicBezTo>
                <a:cubicBezTo>
                  <a:pt x="1071" y="802"/>
                  <a:pt x="1061" y="792"/>
                  <a:pt x="1049" y="792"/>
                </a:cubicBezTo>
                <a:cubicBezTo>
                  <a:pt x="905" y="792"/>
                  <a:pt x="905" y="792"/>
                  <a:pt x="905" y="792"/>
                </a:cubicBezTo>
                <a:cubicBezTo>
                  <a:pt x="901" y="792"/>
                  <a:pt x="898" y="789"/>
                  <a:pt x="898" y="785"/>
                </a:cubicBezTo>
                <a:cubicBezTo>
                  <a:pt x="898" y="781"/>
                  <a:pt x="901" y="777"/>
                  <a:pt x="905" y="777"/>
                </a:cubicBezTo>
                <a:cubicBezTo>
                  <a:pt x="1104" y="777"/>
                  <a:pt x="1104" y="777"/>
                  <a:pt x="1104" y="777"/>
                </a:cubicBezTo>
                <a:cubicBezTo>
                  <a:pt x="1116" y="777"/>
                  <a:pt x="1125" y="768"/>
                  <a:pt x="1125" y="756"/>
                </a:cubicBezTo>
                <a:cubicBezTo>
                  <a:pt x="1125" y="744"/>
                  <a:pt x="1116" y="734"/>
                  <a:pt x="1104" y="734"/>
                </a:cubicBezTo>
                <a:cubicBezTo>
                  <a:pt x="791" y="734"/>
                  <a:pt x="791" y="734"/>
                  <a:pt x="791" y="734"/>
                </a:cubicBezTo>
                <a:cubicBezTo>
                  <a:pt x="787" y="734"/>
                  <a:pt x="784" y="731"/>
                  <a:pt x="784" y="727"/>
                </a:cubicBezTo>
                <a:cubicBezTo>
                  <a:pt x="784" y="723"/>
                  <a:pt x="787" y="720"/>
                  <a:pt x="791" y="720"/>
                </a:cubicBezTo>
                <a:cubicBezTo>
                  <a:pt x="1046" y="720"/>
                  <a:pt x="1046" y="720"/>
                  <a:pt x="1046" y="720"/>
                </a:cubicBezTo>
                <a:cubicBezTo>
                  <a:pt x="1058" y="720"/>
                  <a:pt x="1068" y="710"/>
                  <a:pt x="1068" y="698"/>
                </a:cubicBezTo>
                <a:cubicBezTo>
                  <a:pt x="1068" y="686"/>
                  <a:pt x="1058" y="676"/>
                  <a:pt x="1046" y="676"/>
                </a:cubicBezTo>
                <a:cubicBezTo>
                  <a:pt x="763" y="676"/>
                  <a:pt x="763" y="676"/>
                  <a:pt x="763" y="676"/>
                </a:cubicBezTo>
                <a:cubicBezTo>
                  <a:pt x="759" y="676"/>
                  <a:pt x="755" y="673"/>
                  <a:pt x="755" y="669"/>
                </a:cubicBezTo>
                <a:cubicBezTo>
                  <a:pt x="755" y="665"/>
                  <a:pt x="759" y="662"/>
                  <a:pt x="763" y="662"/>
                </a:cubicBezTo>
                <a:cubicBezTo>
                  <a:pt x="1011" y="662"/>
                  <a:pt x="1011" y="662"/>
                  <a:pt x="1011" y="662"/>
                </a:cubicBezTo>
                <a:cubicBezTo>
                  <a:pt x="1022" y="662"/>
                  <a:pt x="1032" y="652"/>
                  <a:pt x="1032" y="640"/>
                </a:cubicBezTo>
                <a:cubicBezTo>
                  <a:pt x="1032" y="628"/>
                  <a:pt x="1022" y="619"/>
                  <a:pt x="1011" y="619"/>
                </a:cubicBezTo>
                <a:cubicBezTo>
                  <a:pt x="805" y="619"/>
                  <a:pt x="805" y="619"/>
                  <a:pt x="805" y="619"/>
                </a:cubicBezTo>
                <a:cubicBezTo>
                  <a:pt x="801" y="619"/>
                  <a:pt x="798" y="615"/>
                  <a:pt x="798" y="611"/>
                </a:cubicBezTo>
                <a:cubicBezTo>
                  <a:pt x="798" y="607"/>
                  <a:pt x="801" y="604"/>
                  <a:pt x="805" y="604"/>
                </a:cubicBezTo>
                <a:cubicBezTo>
                  <a:pt x="860" y="604"/>
                  <a:pt x="860" y="604"/>
                  <a:pt x="860" y="604"/>
                </a:cubicBezTo>
                <a:cubicBezTo>
                  <a:pt x="872" y="604"/>
                  <a:pt x="881" y="594"/>
                  <a:pt x="881" y="582"/>
                </a:cubicBezTo>
                <a:cubicBezTo>
                  <a:pt x="881" y="570"/>
                  <a:pt x="872" y="561"/>
                  <a:pt x="860" y="561"/>
                </a:cubicBezTo>
                <a:cubicBezTo>
                  <a:pt x="805" y="561"/>
                  <a:pt x="805" y="561"/>
                  <a:pt x="805" y="561"/>
                </a:cubicBezTo>
                <a:cubicBezTo>
                  <a:pt x="801" y="561"/>
                  <a:pt x="798" y="557"/>
                  <a:pt x="798" y="553"/>
                </a:cubicBezTo>
                <a:cubicBezTo>
                  <a:pt x="798" y="549"/>
                  <a:pt x="801" y="546"/>
                  <a:pt x="805" y="546"/>
                </a:cubicBezTo>
                <a:cubicBezTo>
                  <a:pt x="972" y="546"/>
                  <a:pt x="972" y="546"/>
                  <a:pt x="972" y="546"/>
                </a:cubicBezTo>
                <a:cubicBezTo>
                  <a:pt x="984" y="546"/>
                  <a:pt x="993" y="536"/>
                  <a:pt x="993" y="524"/>
                </a:cubicBezTo>
                <a:cubicBezTo>
                  <a:pt x="993" y="513"/>
                  <a:pt x="984" y="503"/>
                  <a:pt x="972" y="503"/>
                </a:cubicBezTo>
                <a:cubicBezTo>
                  <a:pt x="846" y="503"/>
                  <a:pt x="846" y="503"/>
                  <a:pt x="846" y="503"/>
                </a:cubicBezTo>
                <a:cubicBezTo>
                  <a:pt x="842" y="503"/>
                  <a:pt x="839" y="500"/>
                  <a:pt x="839" y="496"/>
                </a:cubicBezTo>
                <a:cubicBezTo>
                  <a:pt x="839" y="492"/>
                  <a:pt x="842" y="488"/>
                  <a:pt x="846" y="488"/>
                </a:cubicBezTo>
                <a:cubicBezTo>
                  <a:pt x="969" y="488"/>
                  <a:pt x="969" y="488"/>
                  <a:pt x="969" y="488"/>
                </a:cubicBezTo>
                <a:cubicBezTo>
                  <a:pt x="981" y="488"/>
                  <a:pt x="991" y="479"/>
                  <a:pt x="991" y="467"/>
                </a:cubicBezTo>
                <a:cubicBezTo>
                  <a:pt x="991" y="455"/>
                  <a:pt x="981" y="445"/>
                  <a:pt x="969" y="445"/>
                </a:cubicBezTo>
                <a:cubicBezTo>
                  <a:pt x="768" y="445"/>
                  <a:pt x="768" y="445"/>
                  <a:pt x="768" y="445"/>
                </a:cubicBezTo>
                <a:cubicBezTo>
                  <a:pt x="764" y="445"/>
                  <a:pt x="761" y="442"/>
                  <a:pt x="761" y="438"/>
                </a:cubicBezTo>
                <a:cubicBezTo>
                  <a:pt x="761" y="434"/>
                  <a:pt x="764" y="430"/>
                  <a:pt x="768" y="430"/>
                </a:cubicBezTo>
                <a:cubicBezTo>
                  <a:pt x="804" y="430"/>
                  <a:pt x="804" y="430"/>
                  <a:pt x="804" y="430"/>
                </a:cubicBezTo>
                <a:cubicBezTo>
                  <a:pt x="816" y="430"/>
                  <a:pt x="826" y="421"/>
                  <a:pt x="826" y="409"/>
                </a:cubicBezTo>
                <a:cubicBezTo>
                  <a:pt x="826" y="397"/>
                  <a:pt x="816" y="387"/>
                  <a:pt x="804" y="387"/>
                </a:cubicBezTo>
                <a:cubicBezTo>
                  <a:pt x="766" y="387"/>
                  <a:pt x="766" y="387"/>
                  <a:pt x="766" y="387"/>
                </a:cubicBezTo>
                <a:cubicBezTo>
                  <a:pt x="762" y="387"/>
                  <a:pt x="759" y="384"/>
                  <a:pt x="759" y="380"/>
                </a:cubicBezTo>
                <a:cubicBezTo>
                  <a:pt x="759" y="376"/>
                  <a:pt x="762" y="373"/>
                  <a:pt x="766" y="373"/>
                </a:cubicBezTo>
                <a:cubicBezTo>
                  <a:pt x="885" y="373"/>
                  <a:pt x="885" y="373"/>
                  <a:pt x="885" y="373"/>
                </a:cubicBezTo>
                <a:cubicBezTo>
                  <a:pt x="886" y="373"/>
                  <a:pt x="887" y="373"/>
                  <a:pt x="888" y="373"/>
                </a:cubicBezTo>
                <a:cubicBezTo>
                  <a:pt x="1592" y="373"/>
                  <a:pt x="1592" y="373"/>
                  <a:pt x="1592" y="373"/>
                </a:cubicBezTo>
                <a:cubicBezTo>
                  <a:pt x="1596" y="373"/>
                  <a:pt x="1599" y="376"/>
                  <a:pt x="1599" y="380"/>
                </a:cubicBezTo>
                <a:cubicBezTo>
                  <a:pt x="1599" y="384"/>
                  <a:pt x="1596" y="388"/>
                  <a:pt x="1592" y="388"/>
                </a:cubicBezTo>
                <a:cubicBezTo>
                  <a:pt x="855" y="388"/>
                  <a:pt x="855" y="388"/>
                  <a:pt x="855" y="388"/>
                </a:cubicBezTo>
                <a:cubicBezTo>
                  <a:pt x="843" y="388"/>
                  <a:pt x="834" y="397"/>
                  <a:pt x="834" y="409"/>
                </a:cubicBezTo>
                <a:cubicBezTo>
                  <a:pt x="834" y="421"/>
                  <a:pt x="843" y="431"/>
                  <a:pt x="855" y="431"/>
                </a:cubicBezTo>
                <a:cubicBezTo>
                  <a:pt x="1592" y="431"/>
                  <a:pt x="1592" y="431"/>
                  <a:pt x="1592" y="431"/>
                </a:cubicBezTo>
                <a:cubicBezTo>
                  <a:pt x="1596" y="431"/>
                  <a:pt x="1599" y="434"/>
                  <a:pt x="1599" y="438"/>
                </a:cubicBezTo>
                <a:cubicBezTo>
                  <a:pt x="1599" y="442"/>
                  <a:pt x="1596" y="445"/>
                  <a:pt x="1592" y="445"/>
                </a:cubicBezTo>
                <a:cubicBezTo>
                  <a:pt x="1039" y="445"/>
                  <a:pt x="1039" y="445"/>
                  <a:pt x="1039" y="445"/>
                </a:cubicBezTo>
                <a:cubicBezTo>
                  <a:pt x="1027" y="445"/>
                  <a:pt x="1017" y="455"/>
                  <a:pt x="1017" y="467"/>
                </a:cubicBezTo>
                <a:cubicBezTo>
                  <a:pt x="1017" y="479"/>
                  <a:pt x="1027" y="489"/>
                  <a:pt x="1039" y="489"/>
                </a:cubicBezTo>
                <a:cubicBezTo>
                  <a:pt x="1553" y="489"/>
                  <a:pt x="1553" y="489"/>
                  <a:pt x="1553" y="489"/>
                </a:cubicBezTo>
                <a:cubicBezTo>
                  <a:pt x="1557" y="489"/>
                  <a:pt x="1560" y="492"/>
                  <a:pt x="1560" y="496"/>
                </a:cubicBezTo>
                <a:cubicBezTo>
                  <a:pt x="1560" y="500"/>
                  <a:pt x="1557" y="503"/>
                  <a:pt x="1553" y="503"/>
                </a:cubicBezTo>
                <a:cubicBezTo>
                  <a:pt x="1039" y="503"/>
                  <a:pt x="1039" y="503"/>
                  <a:pt x="1039" y="503"/>
                </a:cubicBezTo>
                <a:cubicBezTo>
                  <a:pt x="1027" y="503"/>
                  <a:pt x="1017" y="513"/>
                  <a:pt x="1017" y="525"/>
                </a:cubicBezTo>
                <a:cubicBezTo>
                  <a:pt x="1017" y="537"/>
                  <a:pt x="1027" y="546"/>
                  <a:pt x="1039" y="546"/>
                </a:cubicBezTo>
                <a:cubicBezTo>
                  <a:pt x="1528" y="546"/>
                  <a:pt x="1528" y="546"/>
                  <a:pt x="1528" y="546"/>
                </a:cubicBezTo>
                <a:cubicBezTo>
                  <a:pt x="1532" y="546"/>
                  <a:pt x="1536" y="550"/>
                  <a:pt x="1536" y="554"/>
                </a:cubicBezTo>
                <a:cubicBezTo>
                  <a:pt x="1536" y="558"/>
                  <a:pt x="1532" y="561"/>
                  <a:pt x="1528" y="561"/>
                </a:cubicBezTo>
                <a:cubicBezTo>
                  <a:pt x="1019" y="561"/>
                  <a:pt x="1019" y="561"/>
                  <a:pt x="1019" y="561"/>
                </a:cubicBezTo>
                <a:cubicBezTo>
                  <a:pt x="1007" y="561"/>
                  <a:pt x="997" y="571"/>
                  <a:pt x="997" y="583"/>
                </a:cubicBezTo>
                <a:cubicBezTo>
                  <a:pt x="997" y="595"/>
                  <a:pt x="1007" y="604"/>
                  <a:pt x="1019" y="604"/>
                </a:cubicBezTo>
                <a:cubicBezTo>
                  <a:pt x="1526" y="604"/>
                  <a:pt x="1526" y="604"/>
                  <a:pt x="1526" y="604"/>
                </a:cubicBezTo>
                <a:cubicBezTo>
                  <a:pt x="1530" y="604"/>
                  <a:pt x="1534" y="607"/>
                  <a:pt x="1534" y="612"/>
                </a:cubicBezTo>
                <a:cubicBezTo>
                  <a:pt x="1534" y="616"/>
                  <a:pt x="1530" y="619"/>
                  <a:pt x="1526" y="619"/>
                </a:cubicBezTo>
                <a:cubicBezTo>
                  <a:pt x="1068" y="619"/>
                  <a:pt x="1068" y="619"/>
                  <a:pt x="1068" y="619"/>
                </a:cubicBezTo>
                <a:cubicBezTo>
                  <a:pt x="1056" y="619"/>
                  <a:pt x="1046" y="629"/>
                  <a:pt x="1046" y="640"/>
                </a:cubicBezTo>
                <a:cubicBezTo>
                  <a:pt x="1046" y="652"/>
                  <a:pt x="1056" y="662"/>
                  <a:pt x="1068" y="662"/>
                </a:cubicBezTo>
                <a:cubicBezTo>
                  <a:pt x="1436" y="662"/>
                  <a:pt x="1436" y="662"/>
                  <a:pt x="1436" y="662"/>
                </a:cubicBezTo>
                <a:cubicBezTo>
                  <a:pt x="1440" y="662"/>
                  <a:pt x="1443" y="665"/>
                  <a:pt x="1443" y="669"/>
                </a:cubicBezTo>
                <a:cubicBezTo>
                  <a:pt x="1443" y="673"/>
                  <a:pt x="1440" y="677"/>
                  <a:pt x="1436" y="677"/>
                </a:cubicBezTo>
                <a:cubicBezTo>
                  <a:pt x="1287" y="677"/>
                  <a:pt x="1287" y="677"/>
                  <a:pt x="1287" y="677"/>
                </a:cubicBezTo>
                <a:cubicBezTo>
                  <a:pt x="1276" y="677"/>
                  <a:pt x="1266" y="686"/>
                  <a:pt x="1266" y="698"/>
                </a:cubicBezTo>
                <a:cubicBezTo>
                  <a:pt x="1266" y="710"/>
                  <a:pt x="1276" y="720"/>
                  <a:pt x="1287" y="720"/>
                </a:cubicBezTo>
                <a:cubicBezTo>
                  <a:pt x="1454" y="720"/>
                  <a:pt x="1454" y="720"/>
                  <a:pt x="1454" y="720"/>
                </a:cubicBezTo>
                <a:cubicBezTo>
                  <a:pt x="1458" y="720"/>
                  <a:pt x="1461" y="723"/>
                  <a:pt x="1461" y="727"/>
                </a:cubicBezTo>
                <a:cubicBezTo>
                  <a:pt x="1461" y="731"/>
                  <a:pt x="1458" y="734"/>
                  <a:pt x="1454" y="734"/>
                </a:cubicBezTo>
                <a:cubicBezTo>
                  <a:pt x="1321" y="734"/>
                  <a:pt x="1321" y="734"/>
                  <a:pt x="1321" y="734"/>
                </a:cubicBezTo>
                <a:cubicBezTo>
                  <a:pt x="1309" y="734"/>
                  <a:pt x="1300" y="744"/>
                  <a:pt x="1300" y="756"/>
                </a:cubicBezTo>
                <a:cubicBezTo>
                  <a:pt x="1300" y="768"/>
                  <a:pt x="1309" y="778"/>
                  <a:pt x="1321" y="778"/>
                </a:cubicBezTo>
                <a:cubicBezTo>
                  <a:pt x="1549" y="778"/>
                  <a:pt x="1549" y="778"/>
                  <a:pt x="1549" y="778"/>
                </a:cubicBezTo>
                <a:cubicBezTo>
                  <a:pt x="1553" y="778"/>
                  <a:pt x="1556" y="781"/>
                  <a:pt x="1556" y="785"/>
                </a:cubicBezTo>
                <a:cubicBezTo>
                  <a:pt x="1556" y="789"/>
                  <a:pt x="1553" y="792"/>
                  <a:pt x="1549" y="792"/>
                </a:cubicBezTo>
                <a:cubicBezTo>
                  <a:pt x="1455" y="792"/>
                  <a:pt x="1455" y="792"/>
                  <a:pt x="1455" y="792"/>
                </a:cubicBezTo>
                <a:cubicBezTo>
                  <a:pt x="1443" y="792"/>
                  <a:pt x="1434" y="802"/>
                  <a:pt x="1434" y="814"/>
                </a:cubicBezTo>
                <a:cubicBezTo>
                  <a:pt x="1434" y="826"/>
                  <a:pt x="1443" y="835"/>
                  <a:pt x="1455" y="835"/>
                </a:cubicBezTo>
                <a:cubicBezTo>
                  <a:pt x="1623" y="835"/>
                  <a:pt x="1623" y="835"/>
                  <a:pt x="1623" y="835"/>
                </a:cubicBezTo>
                <a:cubicBezTo>
                  <a:pt x="1635" y="835"/>
                  <a:pt x="1645" y="826"/>
                  <a:pt x="1645" y="814"/>
                </a:cubicBezTo>
                <a:cubicBezTo>
                  <a:pt x="1645" y="802"/>
                  <a:pt x="1635" y="792"/>
                  <a:pt x="1623" y="792"/>
                </a:cubicBezTo>
                <a:cubicBezTo>
                  <a:pt x="1607" y="792"/>
                  <a:pt x="1607" y="792"/>
                  <a:pt x="1607" y="792"/>
                </a:cubicBezTo>
                <a:cubicBezTo>
                  <a:pt x="1603" y="792"/>
                  <a:pt x="1600" y="789"/>
                  <a:pt x="1600" y="785"/>
                </a:cubicBezTo>
                <a:cubicBezTo>
                  <a:pt x="1600" y="781"/>
                  <a:pt x="1603" y="778"/>
                  <a:pt x="1607" y="778"/>
                </a:cubicBezTo>
                <a:cubicBezTo>
                  <a:pt x="1683" y="778"/>
                  <a:pt x="1683" y="778"/>
                  <a:pt x="1683" y="778"/>
                </a:cubicBezTo>
                <a:cubicBezTo>
                  <a:pt x="1687" y="778"/>
                  <a:pt x="1690" y="781"/>
                  <a:pt x="1690" y="785"/>
                </a:cubicBezTo>
                <a:cubicBezTo>
                  <a:pt x="1690" y="789"/>
                  <a:pt x="1687" y="792"/>
                  <a:pt x="1683" y="792"/>
                </a:cubicBezTo>
                <a:cubicBezTo>
                  <a:pt x="1673" y="792"/>
                  <a:pt x="1673" y="792"/>
                  <a:pt x="1673" y="792"/>
                </a:cubicBezTo>
                <a:cubicBezTo>
                  <a:pt x="1662" y="792"/>
                  <a:pt x="1652" y="802"/>
                  <a:pt x="1652" y="814"/>
                </a:cubicBezTo>
                <a:cubicBezTo>
                  <a:pt x="1652" y="826"/>
                  <a:pt x="1662" y="835"/>
                  <a:pt x="1673" y="835"/>
                </a:cubicBezTo>
                <a:cubicBezTo>
                  <a:pt x="1681" y="835"/>
                  <a:pt x="1681" y="835"/>
                  <a:pt x="1681" y="835"/>
                </a:cubicBezTo>
                <a:cubicBezTo>
                  <a:pt x="1693" y="835"/>
                  <a:pt x="1703" y="845"/>
                  <a:pt x="1703" y="857"/>
                </a:cubicBezTo>
                <a:cubicBezTo>
                  <a:pt x="1703" y="869"/>
                  <a:pt x="1693" y="879"/>
                  <a:pt x="1681" y="879"/>
                </a:cubicBezTo>
                <a:cubicBezTo>
                  <a:pt x="1550" y="879"/>
                  <a:pt x="1550" y="879"/>
                  <a:pt x="1550" y="879"/>
                </a:cubicBezTo>
                <a:cubicBezTo>
                  <a:pt x="1538" y="879"/>
                  <a:pt x="1529" y="889"/>
                  <a:pt x="1529" y="901"/>
                </a:cubicBezTo>
                <a:cubicBezTo>
                  <a:pt x="1529" y="913"/>
                  <a:pt x="1538" y="922"/>
                  <a:pt x="1550" y="922"/>
                </a:cubicBezTo>
                <a:cubicBezTo>
                  <a:pt x="1697" y="922"/>
                  <a:pt x="1697" y="922"/>
                  <a:pt x="1697" y="922"/>
                </a:cubicBezTo>
                <a:cubicBezTo>
                  <a:pt x="1701" y="922"/>
                  <a:pt x="1704" y="925"/>
                  <a:pt x="1704" y="929"/>
                </a:cubicBezTo>
                <a:cubicBezTo>
                  <a:pt x="1704" y="934"/>
                  <a:pt x="1701" y="937"/>
                  <a:pt x="1697" y="937"/>
                </a:cubicBezTo>
                <a:cubicBezTo>
                  <a:pt x="1504" y="937"/>
                  <a:pt x="1504" y="937"/>
                  <a:pt x="1504" y="937"/>
                </a:cubicBezTo>
                <a:cubicBezTo>
                  <a:pt x="1492" y="937"/>
                  <a:pt x="1482" y="946"/>
                  <a:pt x="1482" y="958"/>
                </a:cubicBezTo>
                <a:cubicBezTo>
                  <a:pt x="1482" y="970"/>
                  <a:pt x="1492" y="980"/>
                  <a:pt x="1504" y="980"/>
                </a:cubicBezTo>
                <a:cubicBezTo>
                  <a:pt x="1712" y="980"/>
                  <a:pt x="1712" y="980"/>
                  <a:pt x="1712" y="980"/>
                </a:cubicBezTo>
                <a:cubicBezTo>
                  <a:pt x="1716" y="980"/>
                  <a:pt x="1719" y="983"/>
                  <a:pt x="1719" y="987"/>
                </a:cubicBezTo>
                <a:cubicBezTo>
                  <a:pt x="1719" y="991"/>
                  <a:pt x="1716" y="995"/>
                  <a:pt x="1712" y="995"/>
                </a:cubicBezTo>
                <a:cubicBezTo>
                  <a:pt x="1505" y="995"/>
                  <a:pt x="1505" y="995"/>
                  <a:pt x="1505" y="995"/>
                </a:cubicBezTo>
                <a:cubicBezTo>
                  <a:pt x="1494" y="995"/>
                  <a:pt x="1484" y="1004"/>
                  <a:pt x="1484" y="1016"/>
                </a:cubicBezTo>
                <a:cubicBezTo>
                  <a:pt x="1484" y="1028"/>
                  <a:pt x="1494" y="1038"/>
                  <a:pt x="1505" y="1038"/>
                </a:cubicBezTo>
                <a:cubicBezTo>
                  <a:pt x="1693" y="1038"/>
                  <a:pt x="1693" y="1038"/>
                  <a:pt x="1693" y="1038"/>
                </a:cubicBezTo>
                <a:cubicBezTo>
                  <a:pt x="1697" y="1038"/>
                  <a:pt x="1701" y="1041"/>
                  <a:pt x="1701" y="1045"/>
                </a:cubicBezTo>
                <a:cubicBezTo>
                  <a:pt x="1701" y="1049"/>
                  <a:pt x="1697" y="1052"/>
                  <a:pt x="1693" y="1052"/>
                </a:cubicBezTo>
                <a:cubicBezTo>
                  <a:pt x="1635" y="1052"/>
                  <a:pt x="1635" y="1052"/>
                  <a:pt x="1635" y="1052"/>
                </a:cubicBezTo>
                <a:cubicBezTo>
                  <a:pt x="1623" y="1052"/>
                  <a:pt x="1613" y="1062"/>
                  <a:pt x="1613" y="1074"/>
                </a:cubicBezTo>
                <a:cubicBezTo>
                  <a:pt x="1613" y="1086"/>
                  <a:pt x="1623" y="1096"/>
                  <a:pt x="1635" y="1096"/>
                </a:cubicBezTo>
                <a:cubicBezTo>
                  <a:pt x="1658" y="1096"/>
                  <a:pt x="1658" y="1096"/>
                  <a:pt x="1658" y="1096"/>
                </a:cubicBezTo>
                <a:cubicBezTo>
                  <a:pt x="1662" y="1096"/>
                  <a:pt x="1665" y="1099"/>
                  <a:pt x="1665" y="1103"/>
                </a:cubicBezTo>
                <a:cubicBezTo>
                  <a:pt x="1665" y="1107"/>
                  <a:pt x="1662" y="1110"/>
                  <a:pt x="1658" y="1110"/>
                </a:cubicBezTo>
                <a:cubicBezTo>
                  <a:pt x="1650" y="1110"/>
                  <a:pt x="1650" y="1110"/>
                  <a:pt x="1650" y="1110"/>
                </a:cubicBezTo>
                <a:cubicBezTo>
                  <a:pt x="1630" y="1110"/>
                  <a:pt x="1614" y="1126"/>
                  <a:pt x="1614" y="1146"/>
                </a:cubicBezTo>
                <a:cubicBezTo>
                  <a:pt x="1614" y="1166"/>
                  <a:pt x="1630" y="1182"/>
                  <a:pt x="1650" y="1182"/>
                </a:cubicBezTo>
                <a:cubicBezTo>
                  <a:pt x="1789" y="1182"/>
                  <a:pt x="1789" y="1182"/>
                  <a:pt x="1789" y="1182"/>
                </a:cubicBezTo>
                <a:cubicBezTo>
                  <a:pt x="1801" y="1182"/>
                  <a:pt x="1811" y="1173"/>
                  <a:pt x="1811" y="1161"/>
                </a:cubicBezTo>
                <a:cubicBezTo>
                  <a:pt x="1811" y="1149"/>
                  <a:pt x="1801" y="1139"/>
                  <a:pt x="1789" y="1139"/>
                </a:cubicBezTo>
                <a:cubicBezTo>
                  <a:pt x="1766" y="1139"/>
                  <a:pt x="1766" y="1139"/>
                  <a:pt x="1766" y="1139"/>
                </a:cubicBezTo>
                <a:cubicBezTo>
                  <a:pt x="1762" y="1139"/>
                  <a:pt x="1759" y="1136"/>
                  <a:pt x="1759" y="1132"/>
                </a:cubicBezTo>
                <a:cubicBezTo>
                  <a:pt x="1759" y="1128"/>
                  <a:pt x="1762" y="1125"/>
                  <a:pt x="1766" y="1125"/>
                </a:cubicBezTo>
                <a:cubicBezTo>
                  <a:pt x="1824" y="1125"/>
                  <a:pt x="1824" y="1125"/>
                  <a:pt x="1824" y="1125"/>
                </a:cubicBezTo>
                <a:cubicBezTo>
                  <a:pt x="1836" y="1125"/>
                  <a:pt x="1846" y="1115"/>
                  <a:pt x="1846" y="1103"/>
                </a:cubicBezTo>
                <a:cubicBezTo>
                  <a:pt x="1846" y="1091"/>
                  <a:pt x="1836" y="1081"/>
                  <a:pt x="1824" y="1081"/>
                </a:cubicBezTo>
                <a:cubicBezTo>
                  <a:pt x="1797" y="1081"/>
                  <a:pt x="1797" y="1081"/>
                  <a:pt x="1797" y="1081"/>
                </a:cubicBezTo>
                <a:cubicBezTo>
                  <a:pt x="1793" y="1081"/>
                  <a:pt x="1790" y="1078"/>
                  <a:pt x="1790" y="1074"/>
                </a:cubicBezTo>
                <a:cubicBezTo>
                  <a:pt x="1790" y="1070"/>
                  <a:pt x="1793" y="1067"/>
                  <a:pt x="1797" y="1067"/>
                </a:cubicBezTo>
                <a:cubicBezTo>
                  <a:pt x="1843" y="1067"/>
                  <a:pt x="1843" y="1067"/>
                  <a:pt x="1843" y="1067"/>
                </a:cubicBezTo>
                <a:cubicBezTo>
                  <a:pt x="1855" y="1067"/>
                  <a:pt x="1864" y="1057"/>
                  <a:pt x="1864" y="1045"/>
                </a:cubicBezTo>
                <a:cubicBezTo>
                  <a:pt x="1864" y="1033"/>
                  <a:pt x="1855" y="1024"/>
                  <a:pt x="1843" y="1024"/>
                </a:cubicBezTo>
                <a:cubicBezTo>
                  <a:pt x="1791" y="1023"/>
                  <a:pt x="1791" y="1023"/>
                  <a:pt x="1791" y="1023"/>
                </a:cubicBezTo>
                <a:cubicBezTo>
                  <a:pt x="1787" y="1023"/>
                  <a:pt x="1784" y="1020"/>
                  <a:pt x="1784" y="1016"/>
                </a:cubicBezTo>
                <a:cubicBezTo>
                  <a:pt x="1784" y="1012"/>
                  <a:pt x="1787" y="1009"/>
                  <a:pt x="1791" y="1009"/>
                </a:cubicBezTo>
                <a:cubicBezTo>
                  <a:pt x="1876" y="1009"/>
                  <a:pt x="1876" y="1009"/>
                  <a:pt x="1876" y="1009"/>
                </a:cubicBezTo>
                <a:cubicBezTo>
                  <a:pt x="1945" y="1009"/>
                  <a:pt x="2002" y="955"/>
                  <a:pt x="2008" y="887"/>
                </a:cubicBezTo>
                <a:cubicBezTo>
                  <a:pt x="2015" y="884"/>
                  <a:pt x="2020" y="878"/>
                  <a:pt x="2020" y="870"/>
                </a:cubicBezTo>
                <a:cubicBezTo>
                  <a:pt x="2020" y="860"/>
                  <a:pt x="2011" y="851"/>
                  <a:pt x="2001" y="851"/>
                </a:cubicBezTo>
                <a:close/>
                <a:moveTo>
                  <a:pt x="868" y="358"/>
                </a:moveTo>
                <a:cubicBezTo>
                  <a:pt x="766" y="358"/>
                  <a:pt x="766" y="358"/>
                  <a:pt x="766" y="358"/>
                </a:cubicBezTo>
                <a:cubicBezTo>
                  <a:pt x="754" y="358"/>
                  <a:pt x="744" y="368"/>
                  <a:pt x="744" y="380"/>
                </a:cubicBezTo>
                <a:cubicBezTo>
                  <a:pt x="744" y="392"/>
                  <a:pt x="754" y="402"/>
                  <a:pt x="766" y="402"/>
                </a:cubicBezTo>
                <a:cubicBezTo>
                  <a:pt x="804" y="402"/>
                  <a:pt x="804" y="402"/>
                  <a:pt x="804" y="402"/>
                </a:cubicBezTo>
                <a:cubicBezTo>
                  <a:pt x="809" y="402"/>
                  <a:pt x="812" y="405"/>
                  <a:pt x="812" y="409"/>
                </a:cubicBezTo>
                <a:cubicBezTo>
                  <a:pt x="812" y="413"/>
                  <a:pt x="809" y="416"/>
                  <a:pt x="804" y="416"/>
                </a:cubicBezTo>
                <a:cubicBezTo>
                  <a:pt x="768" y="416"/>
                  <a:pt x="768" y="416"/>
                  <a:pt x="768" y="416"/>
                </a:cubicBezTo>
                <a:cubicBezTo>
                  <a:pt x="756" y="416"/>
                  <a:pt x="747" y="426"/>
                  <a:pt x="747" y="438"/>
                </a:cubicBezTo>
                <a:cubicBezTo>
                  <a:pt x="747" y="450"/>
                  <a:pt x="756" y="459"/>
                  <a:pt x="768" y="459"/>
                </a:cubicBezTo>
                <a:cubicBezTo>
                  <a:pt x="969" y="459"/>
                  <a:pt x="969" y="459"/>
                  <a:pt x="969" y="459"/>
                </a:cubicBezTo>
                <a:cubicBezTo>
                  <a:pt x="973" y="459"/>
                  <a:pt x="977" y="463"/>
                  <a:pt x="977" y="467"/>
                </a:cubicBezTo>
                <a:cubicBezTo>
                  <a:pt x="977" y="471"/>
                  <a:pt x="973" y="474"/>
                  <a:pt x="969" y="474"/>
                </a:cubicBezTo>
                <a:cubicBezTo>
                  <a:pt x="846" y="474"/>
                  <a:pt x="846" y="474"/>
                  <a:pt x="846" y="474"/>
                </a:cubicBezTo>
                <a:cubicBezTo>
                  <a:pt x="834" y="474"/>
                  <a:pt x="824" y="484"/>
                  <a:pt x="824" y="496"/>
                </a:cubicBezTo>
                <a:cubicBezTo>
                  <a:pt x="824" y="507"/>
                  <a:pt x="834" y="517"/>
                  <a:pt x="846" y="517"/>
                </a:cubicBezTo>
                <a:cubicBezTo>
                  <a:pt x="972" y="517"/>
                  <a:pt x="972" y="517"/>
                  <a:pt x="972" y="517"/>
                </a:cubicBezTo>
                <a:cubicBezTo>
                  <a:pt x="976" y="517"/>
                  <a:pt x="979" y="520"/>
                  <a:pt x="979" y="524"/>
                </a:cubicBezTo>
                <a:cubicBezTo>
                  <a:pt x="979" y="529"/>
                  <a:pt x="976" y="532"/>
                  <a:pt x="972" y="532"/>
                </a:cubicBezTo>
                <a:cubicBezTo>
                  <a:pt x="805" y="532"/>
                  <a:pt x="805" y="532"/>
                  <a:pt x="805" y="532"/>
                </a:cubicBezTo>
                <a:cubicBezTo>
                  <a:pt x="793" y="532"/>
                  <a:pt x="783" y="541"/>
                  <a:pt x="783" y="553"/>
                </a:cubicBezTo>
                <a:cubicBezTo>
                  <a:pt x="783" y="565"/>
                  <a:pt x="793" y="575"/>
                  <a:pt x="805" y="575"/>
                </a:cubicBezTo>
                <a:cubicBezTo>
                  <a:pt x="860" y="575"/>
                  <a:pt x="860" y="575"/>
                  <a:pt x="860" y="575"/>
                </a:cubicBezTo>
                <a:cubicBezTo>
                  <a:pt x="864" y="575"/>
                  <a:pt x="867" y="578"/>
                  <a:pt x="867" y="582"/>
                </a:cubicBezTo>
                <a:cubicBezTo>
                  <a:pt x="867" y="586"/>
                  <a:pt x="864" y="590"/>
                  <a:pt x="860" y="590"/>
                </a:cubicBezTo>
                <a:cubicBezTo>
                  <a:pt x="805" y="590"/>
                  <a:pt x="805" y="590"/>
                  <a:pt x="805" y="590"/>
                </a:cubicBezTo>
                <a:cubicBezTo>
                  <a:pt x="793" y="590"/>
                  <a:pt x="783" y="599"/>
                  <a:pt x="783" y="611"/>
                </a:cubicBezTo>
                <a:cubicBezTo>
                  <a:pt x="783" y="623"/>
                  <a:pt x="793" y="633"/>
                  <a:pt x="805" y="633"/>
                </a:cubicBezTo>
                <a:cubicBezTo>
                  <a:pt x="1011" y="633"/>
                  <a:pt x="1011" y="633"/>
                  <a:pt x="1011" y="633"/>
                </a:cubicBezTo>
                <a:cubicBezTo>
                  <a:pt x="1015" y="633"/>
                  <a:pt x="1018" y="636"/>
                  <a:pt x="1018" y="640"/>
                </a:cubicBezTo>
                <a:cubicBezTo>
                  <a:pt x="1018" y="644"/>
                  <a:pt x="1015" y="647"/>
                  <a:pt x="1011" y="647"/>
                </a:cubicBezTo>
                <a:cubicBezTo>
                  <a:pt x="763" y="647"/>
                  <a:pt x="763" y="647"/>
                  <a:pt x="763" y="647"/>
                </a:cubicBezTo>
                <a:cubicBezTo>
                  <a:pt x="751" y="647"/>
                  <a:pt x="741" y="657"/>
                  <a:pt x="741" y="669"/>
                </a:cubicBezTo>
                <a:cubicBezTo>
                  <a:pt x="741" y="681"/>
                  <a:pt x="751" y="691"/>
                  <a:pt x="763" y="691"/>
                </a:cubicBezTo>
                <a:cubicBezTo>
                  <a:pt x="1046" y="691"/>
                  <a:pt x="1046" y="691"/>
                  <a:pt x="1046" y="691"/>
                </a:cubicBezTo>
                <a:cubicBezTo>
                  <a:pt x="1050" y="691"/>
                  <a:pt x="1054" y="694"/>
                  <a:pt x="1054" y="698"/>
                </a:cubicBezTo>
                <a:cubicBezTo>
                  <a:pt x="1054" y="702"/>
                  <a:pt x="1050" y="705"/>
                  <a:pt x="1046" y="705"/>
                </a:cubicBezTo>
                <a:cubicBezTo>
                  <a:pt x="791" y="705"/>
                  <a:pt x="791" y="705"/>
                  <a:pt x="791" y="705"/>
                </a:cubicBezTo>
                <a:cubicBezTo>
                  <a:pt x="779" y="705"/>
                  <a:pt x="770" y="715"/>
                  <a:pt x="770" y="727"/>
                </a:cubicBezTo>
                <a:cubicBezTo>
                  <a:pt x="770" y="739"/>
                  <a:pt x="779" y="748"/>
                  <a:pt x="791" y="748"/>
                </a:cubicBezTo>
                <a:cubicBezTo>
                  <a:pt x="1104" y="748"/>
                  <a:pt x="1104" y="748"/>
                  <a:pt x="1104" y="748"/>
                </a:cubicBezTo>
                <a:cubicBezTo>
                  <a:pt x="1108" y="748"/>
                  <a:pt x="1111" y="752"/>
                  <a:pt x="1111" y="756"/>
                </a:cubicBezTo>
                <a:cubicBezTo>
                  <a:pt x="1111" y="760"/>
                  <a:pt x="1108" y="763"/>
                  <a:pt x="1104" y="763"/>
                </a:cubicBezTo>
                <a:cubicBezTo>
                  <a:pt x="905" y="763"/>
                  <a:pt x="905" y="763"/>
                  <a:pt x="905" y="763"/>
                </a:cubicBezTo>
                <a:cubicBezTo>
                  <a:pt x="893" y="763"/>
                  <a:pt x="883" y="773"/>
                  <a:pt x="883" y="785"/>
                </a:cubicBezTo>
                <a:cubicBezTo>
                  <a:pt x="883" y="797"/>
                  <a:pt x="893" y="806"/>
                  <a:pt x="905" y="806"/>
                </a:cubicBezTo>
                <a:cubicBezTo>
                  <a:pt x="1049" y="806"/>
                  <a:pt x="1049" y="806"/>
                  <a:pt x="1049" y="806"/>
                </a:cubicBezTo>
                <a:cubicBezTo>
                  <a:pt x="1053" y="806"/>
                  <a:pt x="1057" y="810"/>
                  <a:pt x="1057" y="814"/>
                </a:cubicBezTo>
                <a:cubicBezTo>
                  <a:pt x="1057" y="818"/>
                  <a:pt x="1053" y="821"/>
                  <a:pt x="1049" y="821"/>
                </a:cubicBezTo>
                <a:cubicBezTo>
                  <a:pt x="914" y="821"/>
                  <a:pt x="914" y="821"/>
                  <a:pt x="914" y="821"/>
                </a:cubicBezTo>
                <a:cubicBezTo>
                  <a:pt x="902" y="821"/>
                  <a:pt x="892" y="831"/>
                  <a:pt x="892" y="842"/>
                </a:cubicBezTo>
                <a:cubicBezTo>
                  <a:pt x="892" y="854"/>
                  <a:pt x="902" y="864"/>
                  <a:pt x="914" y="864"/>
                </a:cubicBezTo>
                <a:cubicBezTo>
                  <a:pt x="1053" y="864"/>
                  <a:pt x="1053" y="864"/>
                  <a:pt x="1053" y="864"/>
                </a:cubicBezTo>
                <a:cubicBezTo>
                  <a:pt x="1057" y="864"/>
                  <a:pt x="1061" y="867"/>
                  <a:pt x="1061" y="871"/>
                </a:cubicBezTo>
                <a:cubicBezTo>
                  <a:pt x="1061" y="875"/>
                  <a:pt x="1057" y="879"/>
                  <a:pt x="1053" y="879"/>
                </a:cubicBezTo>
                <a:cubicBezTo>
                  <a:pt x="919" y="879"/>
                  <a:pt x="919" y="879"/>
                  <a:pt x="919" y="879"/>
                </a:cubicBezTo>
                <a:cubicBezTo>
                  <a:pt x="907" y="879"/>
                  <a:pt x="898" y="888"/>
                  <a:pt x="898" y="900"/>
                </a:cubicBezTo>
                <a:cubicBezTo>
                  <a:pt x="898" y="912"/>
                  <a:pt x="907" y="922"/>
                  <a:pt x="919" y="922"/>
                </a:cubicBezTo>
                <a:cubicBezTo>
                  <a:pt x="1017" y="922"/>
                  <a:pt x="1017" y="922"/>
                  <a:pt x="1017" y="922"/>
                </a:cubicBezTo>
                <a:cubicBezTo>
                  <a:pt x="1021" y="922"/>
                  <a:pt x="1024" y="925"/>
                  <a:pt x="1024" y="929"/>
                </a:cubicBezTo>
                <a:cubicBezTo>
                  <a:pt x="1024" y="933"/>
                  <a:pt x="1021" y="936"/>
                  <a:pt x="1017" y="936"/>
                </a:cubicBezTo>
                <a:cubicBezTo>
                  <a:pt x="941" y="936"/>
                  <a:pt x="941" y="936"/>
                  <a:pt x="941" y="936"/>
                </a:cubicBezTo>
                <a:cubicBezTo>
                  <a:pt x="929" y="936"/>
                  <a:pt x="919" y="946"/>
                  <a:pt x="919" y="958"/>
                </a:cubicBezTo>
                <a:cubicBezTo>
                  <a:pt x="919" y="970"/>
                  <a:pt x="929" y="980"/>
                  <a:pt x="941" y="980"/>
                </a:cubicBezTo>
                <a:cubicBezTo>
                  <a:pt x="979" y="980"/>
                  <a:pt x="979" y="980"/>
                  <a:pt x="979" y="980"/>
                </a:cubicBezTo>
                <a:cubicBezTo>
                  <a:pt x="983" y="980"/>
                  <a:pt x="986" y="983"/>
                  <a:pt x="986" y="987"/>
                </a:cubicBezTo>
                <a:cubicBezTo>
                  <a:pt x="986" y="991"/>
                  <a:pt x="983" y="994"/>
                  <a:pt x="979" y="994"/>
                </a:cubicBezTo>
                <a:cubicBezTo>
                  <a:pt x="976" y="994"/>
                  <a:pt x="976" y="994"/>
                  <a:pt x="976" y="994"/>
                </a:cubicBezTo>
                <a:cubicBezTo>
                  <a:pt x="956" y="994"/>
                  <a:pt x="940" y="1010"/>
                  <a:pt x="940" y="1030"/>
                </a:cubicBezTo>
                <a:cubicBezTo>
                  <a:pt x="940" y="1050"/>
                  <a:pt x="956" y="1066"/>
                  <a:pt x="976" y="1066"/>
                </a:cubicBezTo>
                <a:cubicBezTo>
                  <a:pt x="1017" y="1066"/>
                  <a:pt x="1017" y="1066"/>
                  <a:pt x="1017" y="1066"/>
                </a:cubicBezTo>
                <a:cubicBezTo>
                  <a:pt x="1029" y="1066"/>
                  <a:pt x="1039" y="1076"/>
                  <a:pt x="1039" y="1088"/>
                </a:cubicBezTo>
                <a:cubicBezTo>
                  <a:pt x="1039" y="1100"/>
                  <a:pt x="1029" y="1110"/>
                  <a:pt x="1017" y="1110"/>
                </a:cubicBezTo>
                <a:cubicBezTo>
                  <a:pt x="443" y="1110"/>
                  <a:pt x="443" y="1110"/>
                  <a:pt x="443" y="1110"/>
                </a:cubicBezTo>
                <a:cubicBezTo>
                  <a:pt x="439" y="1110"/>
                  <a:pt x="436" y="1107"/>
                  <a:pt x="436" y="1103"/>
                </a:cubicBezTo>
                <a:cubicBezTo>
                  <a:pt x="436" y="1099"/>
                  <a:pt x="439" y="1095"/>
                  <a:pt x="443" y="1095"/>
                </a:cubicBezTo>
                <a:cubicBezTo>
                  <a:pt x="472" y="1095"/>
                  <a:pt x="472" y="1095"/>
                  <a:pt x="472" y="1095"/>
                </a:cubicBezTo>
                <a:cubicBezTo>
                  <a:pt x="484" y="1095"/>
                  <a:pt x="493" y="1086"/>
                  <a:pt x="493" y="1074"/>
                </a:cubicBezTo>
                <a:cubicBezTo>
                  <a:pt x="493" y="1062"/>
                  <a:pt x="484" y="1052"/>
                  <a:pt x="472" y="1052"/>
                </a:cubicBezTo>
                <a:cubicBezTo>
                  <a:pt x="443" y="1052"/>
                  <a:pt x="443" y="1052"/>
                  <a:pt x="443" y="1052"/>
                </a:cubicBezTo>
                <a:cubicBezTo>
                  <a:pt x="439" y="1052"/>
                  <a:pt x="436" y="1049"/>
                  <a:pt x="436" y="1045"/>
                </a:cubicBezTo>
                <a:cubicBezTo>
                  <a:pt x="436" y="1041"/>
                  <a:pt x="439" y="1037"/>
                  <a:pt x="443" y="1037"/>
                </a:cubicBezTo>
                <a:cubicBezTo>
                  <a:pt x="495" y="1037"/>
                  <a:pt x="495" y="1037"/>
                  <a:pt x="495" y="1037"/>
                </a:cubicBezTo>
                <a:cubicBezTo>
                  <a:pt x="507" y="1037"/>
                  <a:pt x="517" y="1028"/>
                  <a:pt x="517" y="1016"/>
                </a:cubicBezTo>
                <a:cubicBezTo>
                  <a:pt x="517" y="1004"/>
                  <a:pt x="507" y="994"/>
                  <a:pt x="495" y="994"/>
                </a:cubicBezTo>
                <a:cubicBezTo>
                  <a:pt x="438" y="994"/>
                  <a:pt x="438" y="994"/>
                  <a:pt x="438" y="994"/>
                </a:cubicBezTo>
                <a:cubicBezTo>
                  <a:pt x="434" y="994"/>
                  <a:pt x="431" y="991"/>
                  <a:pt x="431" y="987"/>
                </a:cubicBezTo>
                <a:cubicBezTo>
                  <a:pt x="431" y="983"/>
                  <a:pt x="434" y="980"/>
                  <a:pt x="438" y="980"/>
                </a:cubicBezTo>
                <a:cubicBezTo>
                  <a:pt x="551" y="980"/>
                  <a:pt x="551" y="980"/>
                  <a:pt x="551" y="980"/>
                </a:cubicBezTo>
                <a:cubicBezTo>
                  <a:pt x="563" y="980"/>
                  <a:pt x="572" y="970"/>
                  <a:pt x="572" y="958"/>
                </a:cubicBezTo>
                <a:cubicBezTo>
                  <a:pt x="572" y="946"/>
                  <a:pt x="563" y="936"/>
                  <a:pt x="551" y="936"/>
                </a:cubicBezTo>
                <a:cubicBezTo>
                  <a:pt x="446" y="936"/>
                  <a:pt x="446" y="936"/>
                  <a:pt x="446" y="936"/>
                </a:cubicBezTo>
                <a:cubicBezTo>
                  <a:pt x="442" y="936"/>
                  <a:pt x="439" y="933"/>
                  <a:pt x="439" y="929"/>
                </a:cubicBezTo>
                <a:cubicBezTo>
                  <a:pt x="439" y="925"/>
                  <a:pt x="442" y="922"/>
                  <a:pt x="446" y="922"/>
                </a:cubicBezTo>
                <a:cubicBezTo>
                  <a:pt x="593" y="922"/>
                  <a:pt x="593" y="922"/>
                  <a:pt x="593" y="922"/>
                </a:cubicBezTo>
                <a:cubicBezTo>
                  <a:pt x="605" y="922"/>
                  <a:pt x="614" y="912"/>
                  <a:pt x="614" y="900"/>
                </a:cubicBezTo>
                <a:cubicBezTo>
                  <a:pt x="614" y="888"/>
                  <a:pt x="605" y="879"/>
                  <a:pt x="593" y="879"/>
                </a:cubicBezTo>
                <a:cubicBezTo>
                  <a:pt x="417" y="879"/>
                  <a:pt x="417" y="879"/>
                  <a:pt x="417" y="879"/>
                </a:cubicBezTo>
                <a:cubicBezTo>
                  <a:pt x="413" y="879"/>
                  <a:pt x="410" y="875"/>
                  <a:pt x="410" y="871"/>
                </a:cubicBezTo>
                <a:cubicBezTo>
                  <a:pt x="410" y="867"/>
                  <a:pt x="413" y="864"/>
                  <a:pt x="417" y="864"/>
                </a:cubicBezTo>
                <a:cubicBezTo>
                  <a:pt x="607" y="864"/>
                  <a:pt x="607" y="864"/>
                  <a:pt x="607" y="864"/>
                </a:cubicBezTo>
                <a:cubicBezTo>
                  <a:pt x="619" y="864"/>
                  <a:pt x="629" y="854"/>
                  <a:pt x="629" y="842"/>
                </a:cubicBezTo>
                <a:cubicBezTo>
                  <a:pt x="629" y="831"/>
                  <a:pt x="619" y="821"/>
                  <a:pt x="607" y="821"/>
                </a:cubicBezTo>
                <a:cubicBezTo>
                  <a:pt x="377" y="821"/>
                  <a:pt x="377" y="821"/>
                  <a:pt x="377" y="821"/>
                </a:cubicBezTo>
                <a:cubicBezTo>
                  <a:pt x="373" y="821"/>
                  <a:pt x="370" y="818"/>
                  <a:pt x="370" y="814"/>
                </a:cubicBezTo>
                <a:cubicBezTo>
                  <a:pt x="370" y="810"/>
                  <a:pt x="373" y="806"/>
                  <a:pt x="377" y="806"/>
                </a:cubicBezTo>
                <a:cubicBezTo>
                  <a:pt x="529" y="806"/>
                  <a:pt x="529" y="806"/>
                  <a:pt x="529" y="806"/>
                </a:cubicBezTo>
                <a:cubicBezTo>
                  <a:pt x="541" y="806"/>
                  <a:pt x="551" y="797"/>
                  <a:pt x="551" y="785"/>
                </a:cubicBezTo>
                <a:cubicBezTo>
                  <a:pt x="551" y="773"/>
                  <a:pt x="541" y="763"/>
                  <a:pt x="529" y="763"/>
                </a:cubicBezTo>
                <a:cubicBezTo>
                  <a:pt x="337" y="763"/>
                  <a:pt x="337" y="763"/>
                  <a:pt x="337" y="763"/>
                </a:cubicBezTo>
                <a:cubicBezTo>
                  <a:pt x="333" y="763"/>
                  <a:pt x="330" y="760"/>
                  <a:pt x="330" y="756"/>
                </a:cubicBezTo>
                <a:cubicBezTo>
                  <a:pt x="330" y="752"/>
                  <a:pt x="333" y="748"/>
                  <a:pt x="337" y="748"/>
                </a:cubicBezTo>
                <a:cubicBezTo>
                  <a:pt x="353" y="748"/>
                  <a:pt x="353" y="748"/>
                  <a:pt x="353" y="748"/>
                </a:cubicBezTo>
                <a:cubicBezTo>
                  <a:pt x="365" y="748"/>
                  <a:pt x="375" y="739"/>
                  <a:pt x="375" y="727"/>
                </a:cubicBezTo>
                <a:cubicBezTo>
                  <a:pt x="375" y="715"/>
                  <a:pt x="365" y="705"/>
                  <a:pt x="353" y="705"/>
                </a:cubicBezTo>
                <a:cubicBezTo>
                  <a:pt x="273" y="705"/>
                  <a:pt x="273" y="705"/>
                  <a:pt x="273" y="705"/>
                </a:cubicBezTo>
                <a:cubicBezTo>
                  <a:pt x="269" y="705"/>
                  <a:pt x="266" y="702"/>
                  <a:pt x="266" y="698"/>
                </a:cubicBezTo>
                <a:cubicBezTo>
                  <a:pt x="266" y="694"/>
                  <a:pt x="269" y="691"/>
                  <a:pt x="273" y="691"/>
                </a:cubicBezTo>
                <a:cubicBezTo>
                  <a:pt x="276" y="691"/>
                  <a:pt x="276" y="691"/>
                  <a:pt x="276" y="691"/>
                </a:cubicBezTo>
                <a:cubicBezTo>
                  <a:pt x="288" y="691"/>
                  <a:pt x="297" y="681"/>
                  <a:pt x="297" y="669"/>
                </a:cubicBezTo>
                <a:cubicBezTo>
                  <a:pt x="297" y="657"/>
                  <a:pt x="288" y="647"/>
                  <a:pt x="276" y="647"/>
                </a:cubicBezTo>
                <a:cubicBezTo>
                  <a:pt x="236" y="647"/>
                  <a:pt x="236" y="647"/>
                  <a:pt x="236" y="647"/>
                </a:cubicBezTo>
                <a:cubicBezTo>
                  <a:pt x="232" y="647"/>
                  <a:pt x="229" y="644"/>
                  <a:pt x="229" y="640"/>
                </a:cubicBezTo>
                <a:cubicBezTo>
                  <a:pt x="229" y="636"/>
                  <a:pt x="232" y="633"/>
                  <a:pt x="236" y="633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78" y="633"/>
                  <a:pt x="288" y="623"/>
                  <a:pt x="288" y="611"/>
                </a:cubicBezTo>
                <a:cubicBezTo>
                  <a:pt x="288" y="599"/>
                  <a:pt x="278" y="590"/>
                  <a:pt x="266" y="590"/>
                </a:cubicBezTo>
                <a:cubicBezTo>
                  <a:pt x="190" y="590"/>
                  <a:pt x="190" y="590"/>
                  <a:pt x="190" y="590"/>
                </a:cubicBezTo>
                <a:cubicBezTo>
                  <a:pt x="186" y="590"/>
                  <a:pt x="182" y="586"/>
                  <a:pt x="182" y="582"/>
                </a:cubicBezTo>
                <a:cubicBezTo>
                  <a:pt x="182" y="578"/>
                  <a:pt x="186" y="575"/>
                  <a:pt x="190" y="575"/>
                </a:cubicBezTo>
                <a:cubicBezTo>
                  <a:pt x="381" y="575"/>
                  <a:pt x="381" y="575"/>
                  <a:pt x="381" y="575"/>
                </a:cubicBezTo>
                <a:cubicBezTo>
                  <a:pt x="393" y="575"/>
                  <a:pt x="402" y="565"/>
                  <a:pt x="402" y="553"/>
                </a:cubicBezTo>
                <a:cubicBezTo>
                  <a:pt x="402" y="541"/>
                  <a:pt x="393" y="532"/>
                  <a:pt x="381" y="532"/>
                </a:cubicBezTo>
                <a:cubicBezTo>
                  <a:pt x="162" y="532"/>
                  <a:pt x="162" y="532"/>
                  <a:pt x="162" y="532"/>
                </a:cubicBezTo>
                <a:cubicBezTo>
                  <a:pt x="158" y="532"/>
                  <a:pt x="154" y="529"/>
                  <a:pt x="154" y="524"/>
                </a:cubicBezTo>
                <a:cubicBezTo>
                  <a:pt x="154" y="520"/>
                  <a:pt x="158" y="517"/>
                  <a:pt x="162" y="517"/>
                </a:cubicBezTo>
                <a:cubicBezTo>
                  <a:pt x="433" y="517"/>
                  <a:pt x="433" y="517"/>
                  <a:pt x="433" y="517"/>
                </a:cubicBezTo>
                <a:cubicBezTo>
                  <a:pt x="445" y="517"/>
                  <a:pt x="454" y="507"/>
                  <a:pt x="454" y="496"/>
                </a:cubicBezTo>
                <a:cubicBezTo>
                  <a:pt x="454" y="484"/>
                  <a:pt x="445" y="474"/>
                  <a:pt x="433" y="474"/>
                </a:cubicBezTo>
                <a:cubicBezTo>
                  <a:pt x="180" y="474"/>
                  <a:pt x="180" y="474"/>
                  <a:pt x="180" y="474"/>
                </a:cubicBezTo>
                <a:cubicBezTo>
                  <a:pt x="176" y="474"/>
                  <a:pt x="173" y="471"/>
                  <a:pt x="173" y="467"/>
                </a:cubicBezTo>
                <a:cubicBezTo>
                  <a:pt x="173" y="463"/>
                  <a:pt x="176" y="459"/>
                  <a:pt x="180" y="459"/>
                </a:cubicBezTo>
                <a:cubicBezTo>
                  <a:pt x="518" y="459"/>
                  <a:pt x="518" y="459"/>
                  <a:pt x="518" y="459"/>
                </a:cubicBezTo>
                <a:cubicBezTo>
                  <a:pt x="530" y="459"/>
                  <a:pt x="540" y="450"/>
                  <a:pt x="540" y="438"/>
                </a:cubicBezTo>
                <a:cubicBezTo>
                  <a:pt x="540" y="426"/>
                  <a:pt x="530" y="416"/>
                  <a:pt x="518" y="416"/>
                </a:cubicBezTo>
                <a:cubicBezTo>
                  <a:pt x="164" y="416"/>
                  <a:pt x="164" y="416"/>
                  <a:pt x="164" y="416"/>
                </a:cubicBezTo>
                <a:cubicBezTo>
                  <a:pt x="160" y="416"/>
                  <a:pt x="156" y="413"/>
                  <a:pt x="156" y="409"/>
                </a:cubicBezTo>
                <a:cubicBezTo>
                  <a:pt x="156" y="405"/>
                  <a:pt x="160" y="402"/>
                  <a:pt x="164" y="402"/>
                </a:cubicBezTo>
                <a:cubicBezTo>
                  <a:pt x="522" y="402"/>
                  <a:pt x="522" y="402"/>
                  <a:pt x="522" y="402"/>
                </a:cubicBezTo>
                <a:cubicBezTo>
                  <a:pt x="534" y="402"/>
                  <a:pt x="544" y="392"/>
                  <a:pt x="544" y="380"/>
                </a:cubicBezTo>
                <a:cubicBezTo>
                  <a:pt x="544" y="378"/>
                  <a:pt x="543" y="375"/>
                  <a:pt x="543" y="373"/>
                </a:cubicBezTo>
                <a:cubicBezTo>
                  <a:pt x="625" y="373"/>
                  <a:pt x="625" y="373"/>
                  <a:pt x="625" y="373"/>
                </a:cubicBezTo>
                <a:cubicBezTo>
                  <a:pt x="636" y="373"/>
                  <a:pt x="646" y="363"/>
                  <a:pt x="646" y="351"/>
                </a:cubicBezTo>
                <a:cubicBezTo>
                  <a:pt x="646" y="339"/>
                  <a:pt x="636" y="330"/>
                  <a:pt x="625" y="330"/>
                </a:cubicBezTo>
                <a:cubicBezTo>
                  <a:pt x="601" y="330"/>
                  <a:pt x="601" y="330"/>
                  <a:pt x="601" y="330"/>
                </a:cubicBezTo>
                <a:cubicBezTo>
                  <a:pt x="597" y="330"/>
                  <a:pt x="594" y="326"/>
                  <a:pt x="594" y="322"/>
                </a:cubicBezTo>
                <a:cubicBezTo>
                  <a:pt x="594" y="318"/>
                  <a:pt x="597" y="315"/>
                  <a:pt x="601" y="315"/>
                </a:cubicBezTo>
                <a:cubicBezTo>
                  <a:pt x="721" y="315"/>
                  <a:pt x="721" y="315"/>
                  <a:pt x="721" y="315"/>
                </a:cubicBezTo>
                <a:cubicBezTo>
                  <a:pt x="733" y="315"/>
                  <a:pt x="743" y="305"/>
                  <a:pt x="743" y="294"/>
                </a:cubicBezTo>
                <a:cubicBezTo>
                  <a:pt x="743" y="282"/>
                  <a:pt x="733" y="272"/>
                  <a:pt x="721" y="272"/>
                </a:cubicBezTo>
                <a:cubicBezTo>
                  <a:pt x="600" y="272"/>
                  <a:pt x="600" y="272"/>
                  <a:pt x="600" y="272"/>
                </a:cubicBezTo>
                <a:cubicBezTo>
                  <a:pt x="596" y="272"/>
                  <a:pt x="593" y="269"/>
                  <a:pt x="593" y="265"/>
                </a:cubicBezTo>
                <a:cubicBezTo>
                  <a:pt x="593" y="261"/>
                  <a:pt x="596" y="257"/>
                  <a:pt x="600" y="257"/>
                </a:cubicBezTo>
                <a:cubicBezTo>
                  <a:pt x="734" y="257"/>
                  <a:pt x="734" y="257"/>
                  <a:pt x="734" y="257"/>
                </a:cubicBezTo>
                <a:cubicBezTo>
                  <a:pt x="746" y="257"/>
                  <a:pt x="756" y="248"/>
                  <a:pt x="756" y="236"/>
                </a:cubicBezTo>
                <a:cubicBezTo>
                  <a:pt x="756" y="224"/>
                  <a:pt x="746" y="214"/>
                  <a:pt x="734" y="214"/>
                </a:cubicBezTo>
                <a:cubicBezTo>
                  <a:pt x="581" y="214"/>
                  <a:pt x="581" y="214"/>
                  <a:pt x="581" y="214"/>
                </a:cubicBezTo>
                <a:cubicBezTo>
                  <a:pt x="577" y="214"/>
                  <a:pt x="573" y="211"/>
                  <a:pt x="573" y="207"/>
                </a:cubicBezTo>
                <a:cubicBezTo>
                  <a:pt x="573" y="203"/>
                  <a:pt x="577" y="200"/>
                  <a:pt x="581" y="200"/>
                </a:cubicBezTo>
                <a:cubicBezTo>
                  <a:pt x="749" y="200"/>
                  <a:pt x="749" y="200"/>
                  <a:pt x="749" y="200"/>
                </a:cubicBezTo>
                <a:cubicBezTo>
                  <a:pt x="760" y="200"/>
                  <a:pt x="770" y="190"/>
                  <a:pt x="770" y="178"/>
                </a:cubicBezTo>
                <a:cubicBezTo>
                  <a:pt x="770" y="166"/>
                  <a:pt x="760" y="156"/>
                  <a:pt x="749" y="156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57" y="156"/>
                  <a:pt x="554" y="153"/>
                  <a:pt x="554" y="149"/>
                </a:cubicBezTo>
                <a:cubicBezTo>
                  <a:pt x="554" y="145"/>
                  <a:pt x="557" y="142"/>
                  <a:pt x="561" y="142"/>
                </a:cubicBezTo>
                <a:cubicBezTo>
                  <a:pt x="754" y="142"/>
                  <a:pt x="754" y="142"/>
                  <a:pt x="754" y="142"/>
                </a:cubicBezTo>
                <a:cubicBezTo>
                  <a:pt x="766" y="142"/>
                  <a:pt x="776" y="132"/>
                  <a:pt x="776" y="120"/>
                </a:cubicBezTo>
                <a:cubicBezTo>
                  <a:pt x="776" y="108"/>
                  <a:pt x="766" y="99"/>
                  <a:pt x="754" y="99"/>
                </a:cubicBezTo>
                <a:cubicBezTo>
                  <a:pt x="622" y="99"/>
                  <a:pt x="622" y="99"/>
                  <a:pt x="622" y="99"/>
                </a:cubicBezTo>
                <a:cubicBezTo>
                  <a:pt x="618" y="99"/>
                  <a:pt x="614" y="95"/>
                  <a:pt x="614" y="91"/>
                </a:cubicBezTo>
                <a:cubicBezTo>
                  <a:pt x="614" y="87"/>
                  <a:pt x="618" y="84"/>
                  <a:pt x="622" y="84"/>
                </a:cubicBezTo>
                <a:cubicBezTo>
                  <a:pt x="1237" y="84"/>
                  <a:pt x="1237" y="84"/>
                  <a:pt x="1237" y="84"/>
                </a:cubicBezTo>
                <a:cubicBezTo>
                  <a:pt x="1241" y="84"/>
                  <a:pt x="1244" y="87"/>
                  <a:pt x="1244" y="91"/>
                </a:cubicBezTo>
                <a:cubicBezTo>
                  <a:pt x="1244" y="95"/>
                  <a:pt x="1241" y="99"/>
                  <a:pt x="1237" y="99"/>
                </a:cubicBezTo>
                <a:cubicBezTo>
                  <a:pt x="1225" y="99"/>
                  <a:pt x="1225" y="99"/>
                  <a:pt x="1225" y="99"/>
                </a:cubicBezTo>
                <a:cubicBezTo>
                  <a:pt x="1213" y="99"/>
                  <a:pt x="1203" y="108"/>
                  <a:pt x="1203" y="120"/>
                </a:cubicBezTo>
                <a:cubicBezTo>
                  <a:pt x="1203" y="132"/>
                  <a:pt x="1213" y="142"/>
                  <a:pt x="1225" y="142"/>
                </a:cubicBezTo>
                <a:cubicBezTo>
                  <a:pt x="1693" y="142"/>
                  <a:pt x="1693" y="142"/>
                  <a:pt x="1693" y="142"/>
                </a:cubicBezTo>
                <a:cubicBezTo>
                  <a:pt x="1697" y="142"/>
                  <a:pt x="1701" y="145"/>
                  <a:pt x="1701" y="149"/>
                </a:cubicBezTo>
                <a:cubicBezTo>
                  <a:pt x="1701" y="153"/>
                  <a:pt x="1697" y="156"/>
                  <a:pt x="1693" y="156"/>
                </a:cubicBezTo>
                <a:cubicBezTo>
                  <a:pt x="1075" y="156"/>
                  <a:pt x="1075" y="156"/>
                  <a:pt x="1075" y="156"/>
                </a:cubicBezTo>
                <a:cubicBezTo>
                  <a:pt x="1063" y="156"/>
                  <a:pt x="1054" y="166"/>
                  <a:pt x="1054" y="178"/>
                </a:cubicBezTo>
                <a:cubicBezTo>
                  <a:pt x="1054" y="190"/>
                  <a:pt x="1063" y="200"/>
                  <a:pt x="1075" y="200"/>
                </a:cubicBezTo>
                <a:cubicBezTo>
                  <a:pt x="1686" y="200"/>
                  <a:pt x="1686" y="200"/>
                  <a:pt x="1686" y="200"/>
                </a:cubicBezTo>
                <a:cubicBezTo>
                  <a:pt x="1690" y="200"/>
                  <a:pt x="1693" y="203"/>
                  <a:pt x="1693" y="207"/>
                </a:cubicBezTo>
                <a:cubicBezTo>
                  <a:pt x="1693" y="211"/>
                  <a:pt x="1690" y="214"/>
                  <a:pt x="1686" y="214"/>
                </a:cubicBezTo>
                <a:cubicBezTo>
                  <a:pt x="1145" y="214"/>
                  <a:pt x="1145" y="214"/>
                  <a:pt x="1145" y="214"/>
                </a:cubicBezTo>
                <a:cubicBezTo>
                  <a:pt x="1133" y="214"/>
                  <a:pt x="1123" y="224"/>
                  <a:pt x="1123" y="236"/>
                </a:cubicBezTo>
                <a:cubicBezTo>
                  <a:pt x="1123" y="248"/>
                  <a:pt x="1133" y="257"/>
                  <a:pt x="1145" y="257"/>
                </a:cubicBezTo>
                <a:cubicBezTo>
                  <a:pt x="1683" y="257"/>
                  <a:pt x="1683" y="257"/>
                  <a:pt x="1683" y="257"/>
                </a:cubicBezTo>
                <a:cubicBezTo>
                  <a:pt x="1687" y="257"/>
                  <a:pt x="1691" y="261"/>
                  <a:pt x="1691" y="265"/>
                </a:cubicBezTo>
                <a:cubicBezTo>
                  <a:pt x="1691" y="269"/>
                  <a:pt x="1687" y="272"/>
                  <a:pt x="1683" y="272"/>
                </a:cubicBezTo>
                <a:cubicBezTo>
                  <a:pt x="940" y="272"/>
                  <a:pt x="940" y="272"/>
                  <a:pt x="940" y="272"/>
                </a:cubicBezTo>
                <a:cubicBezTo>
                  <a:pt x="929" y="272"/>
                  <a:pt x="919" y="282"/>
                  <a:pt x="919" y="294"/>
                </a:cubicBezTo>
                <a:cubicBezTo>
                  <a:pt x="919" y="305"/>
                  <a:pt x="929" y="315"/>
                  <a:pt x="940" y="315"/>
                </a:cubicBezTo>
                <a:cubicBezTo>
                  <a:pt x="1553" y="315"/>
                  <a:pt x="1553" y="315"/>
                  <a:pt x="1553" y="315"/>
                </a:cubicBezTo>
                <a:cubicBezTo>
                  <a:pt x="1557" y="315"/>
                  <a:pt x="1561" y="318"/>
                  <a:pt x="1561" y="322"/>
                </a:cubicBezTo>
                <a:cubicBezTo>
                  <a:pt x="1561" y="326"/>
                  <a:pt x="1557" y="330"/>
                  <a:pt x="1553" y="330"/>
                </a:cubicBezTo>
                <a:cubicBezTo>
                  <a:pt x="888" y="330"/>
                  <a:pt x="888" y="330"/>
                  <a:pt x="888" y="330"/>
                </a:cubicBezTo>
                <a:cubicBezTo>
                  <a:pt x="876" y="330"/>
                  <a:pt x="867" y="339"/>
                  <a:pt x="867" y="351"/>
                </a:cubicBezTo>
                <a:cubicBezTo>
                  <a:pt x="867" y="354"/>
                  <a:pt x="867" y="356"/>
                  <a:pt x="868" y="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675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6257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113570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2386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2751698"/>
          </a:xfrm>
          <a:noFill/>
        </p:spPr>
        <p:txBody>
          <a:bodyPr tIns="91440" bIns="91440" anchor="t" anchorCtr="0"/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159412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75357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62536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2271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52680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450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34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7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17165"/>
            <a:ext cx="8229535" cy="1837298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7518" y="6161442"/>
            <a:ext cx="1645920" cy="35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6928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7738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2888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7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5873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9969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636802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5943600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5943600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6" name="Group 5"/>
          <p:cNvGrpSpPr>
            <a:grpSpLocks noChangeAspect="1"/>
          </p:cNvGrpSpPr>
          <p:nvPr userDrawn="1"/>
        </p:nvGrpSpPr>
        <p:grpSpPr bwMode="gray">
          <a:xfrm>
            <a:off x="457518" y="6161741"/>
            <a:ext cx="1681413" cy="360979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" name="Freeform 6"/>
          <p:cNvSpPr>
            <a:spLocks noEditPoints="1"/>
          </p:cNvSpPr>
          <p:nvPr userDrawn="1"/>
        </p:nvSpPr>
        <p:spPr bwMode="auto">
          <a:xfrm>
            <a:off x="5943600" y="2145489"/>
            <a:ext cx="6218238" cy="3637774"/>
          </a:xfrm>
          <a:custGeom>
            <a:avLst/>
            <a:gdLst>
              <a:gd name="T0" fmla="*/ 1776 w 2020"/>
              <a:gd name="T1" fmla="*/ 1074 h 1182"/>
              <a:gd name="T2" fmla="*/ 1629 w 2020"/>
              <a:gd name="T3" fmla="*/ 1146 h 1182"/>
              <a:gd name="T4" fmla="*/ 1498 w 2020"/>
              <a:gd name="T5" fmla="*/ 1016 h 1182"/>
              <a:gd name="T6" fmla="*/ 1543 w 2020"/>
              <a:gd name="T7" fmla="*/ 901 h 1182"/>
              <a:gd name="T8" fmla="*/ 1585 w 2020"/>
              <a:gd name="T9" fmla="*/ 785 h 1182"/>
              <a:gd name="T10" fmla="*/ 1314 w 2020"/>
              <a:gd name="T11" fmla="*/ 756 h 1182"/>
              <a:gd name="T12" fmla="*/ 1061 w 2020"/>
              <a:gd name="T13" fmla="*/ 640 h 1182"/>
              <a:gd name="T14" fmla="*/ 1032 w 2020"/>
              <a:gd name="T15" fmla="*/ 525 h 1182"/>
              <a:gd name="T16" fmla="*/ 848 w 2020"/>
              <a:gd name="T17" fmla="*/ 409 h 1182"/>
              <a:gd name="T18" fmla="*/ 1553 w 2020"/>
              <a:gd name="T19" fmla="*/ 301 h 1182"/>
              <a:gd name="T20" fmla="*/ 1686 w 2020"/>
              <a:gd name="T21" fmla="*/ 185 h 1182"/>
              <a:gd name="T22" fmla="*/ 1237 w 2020"/>
              <a:gd name="T23" fmla="*/ 70 h 1182"/>
              <a:gd name="T24" fmla="*/ 749 w 2020"/>
              <a:gd name="T25" fmla="*/ 185 h 1182"/>
              <a:gd name="T26" fmla="*/ 721 w 2020"/>
              <a:gd name="T27" fmla="*/ 301 h 1182"/>
              <a:gd name="T28" fmla="*/ 366 w 2020"/>
              <a:gd name="T29" fmla="*/ 344 h 1182"/>
              <a:gd name="T30" fmla="*/ 237 w 2020"/>
              <a:gd name="T31" fmla="*/ 228 h 1182"/>
              <a:gd name="T32" fmla="*/ 318 w 2020"/>
              <a:gd name="T33" fmla="*/ 38 h 1182"/>
              <a:gd name="T34" fmla="*/ 353 w 2020"/>
              <a:gd name="T35" fmla="*/ 264 h 1182"/>
              <a:gd name="T36" fmla="*/ 497 w 2020"/>
              <a:gd name="T37" fmla="*/ 373 h 1182"/>
              <a:gd name="T38" fmla="*/ 180 w 2020"/>
              <a:gd name="T39" fmla="*/ 488 h 1182"/>
              <a:gd name="T40" fmla="*/ 190 w 2020"/>
              <a:gd name="T41" fmla="*/ 604 h 1182"/>
              <a:gd name="T42" fmla="*/ 273 w 2020"/>
              <a:gd name="T43" fmla="*/ 720 h 1182"/>
              <a:gd name="T44" fmla="*/ 377 w 2020"/>
              <a:gd name="T45" fmla="*/ 835 h 1182"/>
              <a:gd name="T46" fmla="*/ 446 w 2020"/>
              <a:gd name="T47" fmla="*/ 951 h 1182"/>
              <a:gd name="T48" fmla="*/ 443 w 2020"/>
              <a:gd name="T49" fmla="*/ 1066 h 1182"/>
              <a:gd name="T50" fmla="*/ 955 w 2020"/>
              <a:gd name="T51" fmla="*/ 1030 h 1182"/>
              <a:gd name="T52" fmla="*/ 912 w 2020"/>
              <a:gd name="T53" fmla="*/ 900 h 1182"/>
              <a:gd name="T54" fmla="*/ 898 w 2020"/>
              <a:gd name="T55" fmla="*/ 785 h 1182"/>
              <a:gd name="T56" fmla="*/ 755 w 2020"/>
              <a:gd name="T57" fmla="*/ 669 h 1182"/>
              <a:gd name="T58" fmla="*/ 798 w 2020"/>
              <a:gd name="T59" fmla="*/ 553 h 1182"/>
              <a:gd name="T60" fmla="*/ 761 w 2020"/>
              <a:gd name="T61" fmla="*/ 438 h 1182"/>
              <a:gd name="T62" fmla="*/ 1592 w 2020"/>
              <a:gd name="T63" fmla="*/ 388 h 1182"/>
              <a:gd name="T64" fmla="*/ 1553 w 2020"/>
              <a:gd name="T65" fmla="*/ 503 h 1182"/>
              <a:gd name="T66" fmla="*/ 1526 w 2020"/>
              <a:gd name="T67" fmla="*/ 619 h 1182"/>
              <a:gd name="T68" fmla="*/ 1454 w 2020"/>
              <a:gd name="T69" fmla="*/ 734 h 1182"/>
              <a:gd name="T70" fmla="*/ 1623 w 2020"/>
              <a:gd name="T71" fmla="*/ 792 h 1182"/>
              <a:gd name="T72" fmla="*/ 1681 w 2020"/>
              <a:gd name="T73" fmla="*/ 879 h 1182"/>
              <a:gd name="T74" fmla="*/ 1712 w 2020"/>
              <a:gd name="T75" fmla="*/ 995 h 1182"/>
              <a:gd name="T76" fmla="*/ 1658 w 2020"/>
              <a:gd name="T77" fmla="*/ 1110 h 1182"/>
              <a:gd name="T78" fmla="*/ 1824 w 2020"/>
              <a:gd name="T79" fmla="*/ 1081 h 1182"/>
              <a:gd name="T80" fmla="*/ 2020 w 2020"/>
              <a:gd name="T81" fmla="*/ 870 h 1182"/>
              <a:gd name="T82" fmla="*/ 969 w 2020"/>
              <a:gd name="T83" fmla="*/ 459 h 1182"/>
              <a:gd name="T84" fmla="*/ 860 w 2020"/>
              <a:gd name="T85" fmla="*/ 575 h 1182"/>
              <a:gd name="T86" fmla="*/ 1046 w 2020"/>
              <a:gd name="T87" fmla="*/ 691 h 1182"/>
              <a:gd name="T88" fmla="*/ 1049 w 2020"/>
              <a:gd name="T89" fmla="*/ 806 h 1182"/>
              <a:gd name="T90" fmla="*/ 1017 w 2020"/>
              <a:gd name="T91" fmla="*/ 922 h 1182"/>
              <a:gd name="T92" fmla="*/ 1017 w 2020"/>
              <a:gd name="T93" fmla="*/ 1066 h 1182"/>
              <a:gd name="T94" fmla="*/ 495 w 2020"/>
              <a:gd name="T95" fmla="*/ 1037 h 1182"/>
              <a:gd name="T96" fmla="*/ 593 w 2020"/>
              <a:gd name="T97" fmla="*/ 922 h 1182"/>
              <a:gd name="T98" fmla="*/ 529 w 2020"/>
              <a:gd name="T99" fmla="*/ 806 h 1182"/>
              <a:gd name="T100" fmla="*/ 276 w 2020"/>
              <a:gd name="T101" fmla="*/ 691 h 1182"/>
              <a:gd name="T102" fmla="*/ 381 w 2020"/>
              <a:gd name="T103" fmla="*/ 575 h 1182"/>
              <a:gd name="T104" fmla="*/ 518 w 2020"/>
              <a:gd name="T105" fmla="*/ 459 h 1182"/>
              <a:gd name="T106" fmla="*/ 601 w 2020"/>
              <a:gd name="T107" fmla="*/ 330 h 1182"/>
              <a:gd name="T108" fmla="*/ 581 w 2020"/>
              <a:gd name="T109" fmla="*/ 214 h 1182"/>
              <a:gd name="T110" fmla="*/ 622 w 2020"/>
              <a:gd name="T111" fmla="*/ 99 h 1182"/>
              <a:gd name="T112" fmla="*/ 1075 w 2020"/>
              <a:gd name="T113" fmla="*/ 156 h 1182"/>
              <a:gd name="T114" fmla="*/ 940 w 2020"/>
              <a:gd name="T115" fmla="*/ 272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020" h="1182">
                <a:moveTo>
                  <a:pt x="2001" y="851"/>
                </a:moveTo>
                <a:cubicBezTo>
                  <a:pt x="1990" y="851"/>
                  <a:pt x="1982" y="860"/>
                  <a:pt x="1982" y="870"/>
                </a:cubicBezTo>
                <a:cubicBezTo>
                  <a:pt x="1982" y="878"/>
                  <a:pt x="1987" y="885"/>
                  <a:pt x="1994" y="887"/>
                </a:cubicBezTo>
                <a:cubicBezTo>
                  <a:pt x="1988" y="947"/>
                  <a:pt x="1938" y="995"/>
                  <a:pt x="1876" y="995"/>
                </a:cubicBezTo>
                <a:cubicBezTo>
                  <a:pt x="1791" y="995"/>
                  <a:pt x="1791" y="995"/>
                  <a:pt x="1791" y="995"/>
                </a:cubicBezTo>
                <a:cubicBezTo>
                  <a:pt x="1779" y="995"/>
                  <a:pt x="1770" y="1004"/>
                  <a:pt x="1770" y="1016"/>
                </a:cubicBezTo>
                <a:cubicBezTo>
                  <a:pt x="1770" y="1028"/>
                  <a:pt x="1779" y="1038"/>
                  <a:pt x="1791" y="1038"/>
                </a:cubicBezTo>
                <a:cubicBezTo>
                  <a:pt x="1843" y="1038"/>
                  <a:pt x="1843" y="1038"/>
                  <a:pt x="1843" y="1038"/>
                </a:cubicBezTo>
                <a:cubicBezTo>
                  <a:pt x="1847" y="1038"/>
                  <a:pt x="1850" y="1041"/>
                  <a:pt x="1850" y="1045"/>
                </a:cubicBezTo>
                <a:cubicBezTo>
                  <a:pt x="1850" y="1049"/>
                  <a:pt x="1847" y="1052"/>
                  <a:pt x="1843" y="1052"/>
                </a:cubicBezTo>
                <a:cubicBezTo>
                  <a:pt x="1797" y="1052"/>
                  <a:pt x="1797" y="1052"/>
                  <a:pt x="1797" y="1052"/>
                </a:cubicBezTo>
                <a:cubicBezTo>
                  <a:pt x="1785" y="1052"/>
                  <a:pt x="1776" y="1062"/>
                  <a:pt x="1776" y="1074"/>
                </a:cubicBezTo>
                <a:cubicBezTo>
                  <a:pt x="1776" y="1086"/>
                  <a:pt x="1785" y="1096"/>
                  <a:pt x="1797" y="1096"/>
                </a:cubicBezTo>
                <a:cubicBezTo>
                  <a:pt x="1824" y="1096"/>
                  <a:pt x="1824" y="1096"/>
                  <a:pt x="1824" y="1096"/>
                </a:cubicBezTo>
                <a:cubicBezTo>
                  <a:pt x="1828" y="1096"/>
                  <a:pt x="1832" y="1099"/>
                  <a:pt x="1832" y="1103"/>
                </a:cubicBezTo>
                <a:cubicBezTo>
                  <a:pt x="1832" y="1107"/>
                  <a:pt x="1828" y="1110"/>
                  <a:pt x="1824" y="1110"/>
                </a:cubicBezTo>
                <a:cubicBezTo>
                  <a:pt x="1766" y="1110"/>
                  <a:pt x="1766" y="1110"/>
                  <a:pt x="1766" y="1110"/>
                </a:cubicBezTo>
                <a:cubicBezTo>
                  <a:pt x="1754" y="1110"/>
                  <a:pt x="1744" y="1120"/>
                  <a:pt x="1744" y="1132"/>
                </a:cubicBezTo>
                <a:cubicBezTo>
                  <a:pt x="1744" y="1144"/>
                  <a:pt x="1754" y="1153"/>
                  <a:pt x="1766" y="1153"/>
                </a:cubicBezTo>
                <a:cubicBezTo>
                  <a:pt x="1789" y="1153"/>
                  <a:pt x="1789" y="1153"/>
                  <a:pt x="1789" y="1153"/>
                </a:cubicBezTo>
                <a:cubicBezTo>
                  <a:pt x="1793" y="1153"/>
                  <a:pt x="1797" y="1157"/>
                  <a:pt x="1797" y="1161"/>
                </a:cubicBezTo>
                <a:cubicBezTo>
                  <a:pt x="1797" y="1165"/>
                  <a:pt x="1793" y="1168"/>
                  <a:pt x="1789" y="1168"/>
                </a:cubicBezTo>
                <a:cubicBezTo>
                  <a:pt x="1650" y="1168"/>
                  <a:pt x="1650" y="1168"/>
                  <a:pt x="1650" y="1168"/>
                </a:cubicBezTo>
                <a:cubicBezTo>
                  <a:pt x="1638" y="1168"/>
                  <a:pt x="1629" y="1158"/>
                  <a:pt x="1629" y="1146"/>
                </a:cubicBezTo>
                <a:cubicBezTo>
                  <a:pt x="1629" y="1134"/>
                  <a:pt x="1638" y="1125"/>
                  <a:pt x="1650" y="1125"/>
                </a:cubicBezTo>
                <a:cubicBezTo>
                  <a:pt x="1658" y="1125"/>
                  <a:pt x="1658" y="1125"/>
                  <a:pt x="1658" y="1125"/>
                </a:cubicBezTo>
                <a:cubicBezTo>
                  <a:pt x="1670" y="1125"/>
                  <a:pt x="1680" y="1115"/>
                  <a:pt x="1680" y="1103"/>
                </a:cubicBezTo>
                <a:cubicBezTo>
                  <a:pt x="1680" y="1091"/>
                  <a:pt x="1670" y="1081"/>
                  <a:pt x="1658" y="1081"/>
                </a:cubicBezTo>
                <a:cubicBezTo>
                  <a:pt x="1635" y="1081"/>
                  <a:pt x="1635" y="1081"/>
                  <a:pt x="1635" y="1081"/>
                </a:cubicBezTo>
                <a:cubicBezTo>
                  <a:pt x="1631" y="1081"/>
                  <a:pt x="1628" y="1078"/>
                  <a:pt x="1628" y="1074"/>
                </a:cubicBezTo>
                <a:cubicBezTo>
                  <a:pt x="1628" y="1070"/>
                  <a:pt x="1631" y="1067"/>
                  <a:pt x="1635" y="1067"/>
                </a:cubicBezTo>
                <a:cubicBezTo>
                  <a:pt x="1693" y="1067"/>
                  <a:pt x="1693" y="1067"/>
                  <a:pt x="1693" y="1067"/>
                </a:cubicBezTo>
                <a:cubicBezTo>
                  <a:pt x="1705" y="1067"/>
                  <a:pt x="1715" y="1057"/>
                  <a:pt x="1715" y="1045"/>
                </a:cubicBezTo>
                <a:cubicBezTo>
                  <a:pt x="1715" y="1033"/>
                  <a:pt x="1705" y="1024"/>
                  <a:pt x="1693" y="1024"/>
                </a:cubicBezTo>
                <a:cubicBezTo>
                  <a:pt x="1505" y="1024"/>
                  <a:pt x="1505" y="1024"/>
                  <a:pt x="1505" y="1024"/>
                </a:cubicBezTo>
                <a:cubicBezTo>
                  <a:pt x="1501" y="1024"/>
                  <a:pt x="1498" y="1020"/>
                  <a:pt x="1498" y="1016"/>
                </a:cubicBezTo>
                <a:cubicBezTo>
                  <a:pt x="1498" y="1012"/>
                  <a:pt x="1501" y="1009"/>
                  <a:pt x="1505" y="1009"/>
                </a:cubicBezTo>
                <a:cubicBezTo>
                  <a:pt x="1712" y="1009"/>
                  <a:pt x="1712" y="1009"/>
                  <a:pt x="1712" y="1009"/>
                </a:cubicBezTo>
                <a:cubicBezTo>
                  <a:pt x="1724" y="1009"/>
                  <a:pt x="1733" y="999"/>
                  <a:pt x="1733" y="987"/>
                </a:cubicBezTo>
                <a:cubicBezTo>
                  <a:pt x="1733" y="975"/>
                  <a:pt x="1724" y="966"/>
                  <a:pt x="1712" y="966"/>
                </a:cubicBezTo>
                <a:cubicBezTo>
                  <a:pt x="1504" y="966"/>
                  <a:pt x="1504" y="966"/>
                  <a:pt x="1504" y="966"/>
                </a:cubicBezTo>
                <a:cubicBezTo>
                  <a:pt x="1500" y="966"/>
                  <a:pt x="1496" y="962"/>
                  <a:pt x="1496" y="958"/>
                </a:cubicBezTo>
                <a:cubicBezTo>
                  <a:pt x="1496" y="954"/>
                  <a:pt x="1500" y="951"/>
                  <a:pt x="1504" y="951"/>
                </a:cubicBezTo>
                <a:cubicBezTo>
                  <a:pt x="1697" y="951"/>
                  <a:pt x="1697" y="951"/>
                  <a:pt x="1697" y="951"/>
                </a:cubicBezTo>
                <a:cubicBezTo>
                  <a:pt x="1709" y="951"/>
                  <a:pt x="1718" y="941"/>
                  <a:pt x="1718" y="929"/>
                </a:cubicBezTo>
                <a:cubicBezTo>
                  <a:pt x="1718" y="918"/>
                  <a:pt x="1709" y="908"/>
                  <a:pt x="1697" y="908"/>
                </a:cubicBezTo>
                <a:cubicBezTo>
                  <a:pt x="1550" y="908"/>
                  <a:pt x="1550" y="908"/>
                  <a:pt x="1550" y="908"/>
                </a:cubicBezTo>
                <a:cubicBezTo>
                  <a:pt x="1546" y="908"/>
                  <a:pt x="1543" y="905"/>
                  <a:pt x="1543" y="901"/>
                </a:cubicBezTo>
                <a:cubicBezTo>
                  <a:pt x="1543" y="897"/>
                  <a:pt x="1546" y="893"/>
                  <a:pt x="1550" y="893"/>
                </a:cubicBezTo>
                <a:cubicBezTo>
                  <a:pt x="1681" y="893"/>
                  <a:pt x="1681" y="893"/>
                  <a:pt x="1681" y="893"/>
                </a:cubicBezTo>
                <a:cubicBezTo>
                  <a:pt x="1701" y="893"/>
                  <a:pt x="1718" y="877"/>
                  <a:pt x="1718" y="857"/>
                </a:cubicBezTo>
                <a:cubicBezTo>
                  <a:pt x="1718" y="837"/>
                  <a:pt x="1701" y="821"/>
                  <a:pt x="1681" y="821"/>
                </a:cubicBezTo>
                <a:cubicBezTo>
                  <a:pt x="1673" y="821"/>
                  <a:pt x="1673" y="821"/>
                  <a:pt x="1673" y="821"/>
                </a:cubicBezTo>
                <a:cubicBezTo>
                  <a:pt x="1669" y="821"/>
                  <a:pt x="1666" y="818"/>
                  <a:pt x="1666" y="814"/>
                </a:cubicBezTo>
                <a:cubicBezTo>
                  <a:pt x="1666" y="810"/>
                  <a:pt x="1669" y="807"/>
                  <a:pt x="1673" y="807"/>
                </a:cubicBezTo>
                <a:cubicBezTo>
                  <a:pt x="1683" y="807"/>
                  <a:pt x="1683" y="807"/>
                  <a:pt x="1683" y="807"/>
                </a:cubicBezTo>
                <a:cubicBezTo>
                  <a:pt x="1694" y="807"/>
                  <a:pt x="1704" y="797"/>
                  <a:pt x="1704" y="785"/>
                </a:cubicBezTo>
                <a:cubicBezTo>
                  <a:pt x="1704" y="773"/>
                  <a:pt x="1694" y="763"/>
                  <a:pt x="1683" y="763"/>
                </a:cubicBezTo>
                <a:cubicBezTo>
                  <a:pt x="1607" y="763"/>
                  <a:pt x="1607" y="763"/>
                  <a:pt x="1607" y="763"/>
                </a:cubicBezTo>
                <a:cubicBezTo>
                  <a:pt x="1595" y="763"/>
                  <a:pt x="1585" y="773"/>
                  <a:pt x="1585" y="785"/>
                </a:cubicBezTo>
                <a:cubicBezTo>
                  <a:pt x="1585" y="797"/>
                  <a:pt x="1595" y="807"/>
                  <a:pt x="1607" y="807"/>
                </a:cubicBezTo>
                <a:cubicBezTo>
                  <a:pt x="1623" y="807"/>
                  <a:pt x="1623" y="807"/>
                  <a:pt x="1623" y="807"/>
                </a:cubicBezTo>
                <a:cubicBezTo>
                  <a:pt x="1627" y="807"/>
                  <a:pt x="1631" y="810"/>
                  <a:pt x="1631" y="814"/>
                </a:cubicBezTo>
                <a:cubicBezTo>
                  <a:pt x="1631" y="818"/>
                  <a:pt x="1627" y="821"/>
                  <a:pt x="1623" y="821"/>
                </a:cubicBezTo>
                <a:cubicBezTo>
                  <a:pt x="1455" y="821"/>
                  <a:pt x="1455" y="821"/>
                  <a:pt x="1455" y="821"/>
                </a:cubicBezTo>
                <a:cubicBezTo>
                  <a:pt x="1451" y="821"/>
                  <a:pt x="1448" y="818"/>
                  <a:pt x="1448" y="814"/>
                </a:cubicBezTo>
                <a:cubicBezTo>
                  <a:pt x="1448" y="810"/>
                  <a:pt x="1451" y="807"/>
                  <a:pt x="1455" y="807"/>
                </a:cubicBezTo>
                <a:cubicBezTo>
                  <a:pt x="1549" y="807"/>
                  <a:pt x="1549" y="807"/>
                  <a:pt x="1549" y="807"/>
                </a:cubicBezTo>
                <a:cubicBezTo>
                  <a:pt x="1561" y="807"/>
                  <a:pt x="1571" y="797"/>
                  <a:pt x="1571" y="785"/>
                </a:cubicBezTo>
                <a:cubicBezTo>
                  <a:pt x="1571" y="773"/>
                  <a:pt x="1561" y="763"/>
                  <a:pt x="1549" y="763"/>
                </a:cubicBezTo>
                <a:cubicBezTo>
                  <a:pt x="1321" y="763"/>
                  <a:pt x="1321" y="763"/>
                  <a:pt x="1321" y="763"/>
                </a:cubicBezTo>
                <a:cubicBezTo>
                  <a:pt x="1317" y="763"/>
                  <a:pt x="1314" y="760"/>
                  <a:pt x="1314" y="756"/>
                </a:cubicBezTo>
                <a:cubicBezTo>
                  <a:pt x="1314" y="752"/>
                  <a:pt x="1317" y="749"/>
                  <a:pt x="1321" y="749"/>
                </a:cubicBezTo>
                <a:cubicBezTo>
                  <a:pt x="1454" y="749"/>
                  <a:pt x="1454" y="749"/>
                  <a:pt x="1454" y="749"/>
                </a:cubicBezTo>
                <a:cubicBezTo>
                  <a:pt x="1466" y="749"/>
                  <a:pt x="1475" y="739"/>
                  <a:pt x="1475" y="727"/>
                </a:cubicBezTo>
                <a:cubicBezTo>
                  <a:pt x="1475" y="715"/>
                  <a:pt x="1466" y="706"/>
                  <a:pt x="1454" y="706"/>
                </a:cubicBezTo>
                <a:cubicBezTo>
                  <a:pt x="1287" y="706"/>
                  <a:pt x="1287" y="706"/>
                  <a:pt x="1287" y="706"/>
                </a:cubicBezTo>
                <a:cubicBezTo>
                  <a:pt x="1283" y="706"/>
                  <a:pt x="1280" y="702"/>
                  <a:pt x="1280" y="698"/>
                </a:cubicBezTo>
                <a:cubicBezTo>
                  <a:pt x="1280" y="694"/>
                  <a:pt x="1283" y="691"/>
                  <a:pt x="1287" y="691"/>
                </a:cubicBezTo>
                <a:cubicBezTo>
                  <a:pt x="1436" y="691"/>
                  <a:pt x="1436" y="691"/>
                  <a:pt x="1436" y="691"/>
                </a:cubicBezTo>
                <a:cubicBezTo>
                  <a:pt x="1448" y="691"/>
                  <a:pt x="1458" y="681"/>
                  <a:pt x="1458" y="669"/>
                </a:cubicBezTo>
                <a:cubicBezTo>
                  <a:pt x="1458" y="657"/>
                  <a:pt x="1448" y="648"/>
                  <a:pt x="1436" y="648"/>
                </a:cubicBezTo>
                <a:cubicBezTo>
                  <a:pt x="1068" y="648"/>
                  <a:pt x="1068" y="648"/>
                  <a:pt x="1068" y="648"/>
                </a:cubicBezTo>
                <a:cubicBezTo>
                  <a:pt x="1064" y="648"/>
                  <a:pt x="1061" y="644"/>
                  <a:pt x="1061" y="640"/>
                </a:cubicBezTo>
                <a:cubicBezTo>
                  <a:pt x="1061" y="636"/>
                  <a:pt x="1064" y="633"/>
                  <a:pt x="1068" y="633"/>
                </a:cubicBezTo>
                <a:cubicBezTo>
                  <a:pt x="1526" y="633"/>
                  <a:pt x="1526" y="633"/>
                  <a:pt x="1526" y="633"/>
                </a:cubicBezTo>
                <a:cubicBezTo>
                  <a:pt x="1538" y="633"/>
                  <a:pt x="1548" y="623"/>
                  <a:pt x="1548" y="612"/>
                </a:cubicBezTo>
                <a:cubicBezTo>
                  <a:pt x="1548" y="600"/>
                  <a:pt x="1538" y="590"/>
                  <a:pt x="1526" y="590"/>
                </a:cubicBezTo>
                <a:cubicBezTo>
                  <a:pt x="1019" y="590"/>
                  <a:pt x="1019" y="590"/>
                  <a:pt x="1019" y="590"/>
                </a:cubicBezTo>
                <a:cubicBezTo>
                  <a:pt x="1015" y="590"/>
                  <a:pt x="1012" y="587"/>
                  <a:pt x="1012" y="583"/>
                </a:cubicBezTo>
                <a:cubicBezTo>
                  <a:pt x="1012" y="579"/>
                  <a:pt x="1015" y="575"/>
                  <a:pt x="1019" y="575"/>
                </a:cubicBezTo>
                <a:cubicBezTo>
                  <a:pt x="1528" y="575"/>
                  <a:pt x="1528" y="575"/>
                  <a:pt x="1528" y="575"/>
                </a:cubicBezTo>
                <a:cubicBezTo>
                  <a:pt x="1540" y="575"/>
                  <a:pt x="1550" y="566"/>
                  <a:pt x="1550" y="554"/>
                </a:cubicBezTo>
                <a:cubicBezTo>
                  <a:pt x="1550" y="542"/>
                  <a:pt x="1540" y="532"/>
                  <a:pt x="1528" y="532"/>
                </a:cubicBezTo>
                <a:cubicBezTo>
                  <a:pt x="1039" y="532"/>
                  <a:pt x="1039" y="532"/>
                  <a:pt x="1039" y="532"/>
                </a:cubicBezTo>
                <a:cubicBezTo>
                  <a:pt x="1035" y="532"/>
                  <a:pt x="1032" y="529"/>
                  <a:pt x="1032" y="525"/>
                </a:cubicBezTo>
                <a:cubicBezTo>
                  <a:pt x="1032" y="521"/>
                  <a:pt x="1035" y="518"/>
                  <a:pt x="1039" y="518"/>
                </a:cubicBezTo>
                <a:cubicBezTo>
                  <a:pt x="1553" y="518"/>
                  <a:pt x="1553" y="518"/>
                  <a:pt x="1553" y="518"/>
                </a:cubicBezTo>
                <a:cubicBezTo>
                  <a:pt x="1564" y="518"/>
                  <a:pt x="1574" y="508"/>
                  <a:pt x="1574" y="496"/>
                </a:cubicBezTo>
                <a:cubicBezTo>
                  <a:pt x="1574" y="484"/>
                  <a:pt x="1564" y="474"/>
                  <a:pt x="1553" y="474"/>
                </a:cubicBezTo>
                <a:cubicBezTo>
                  <a:pt x="1039" y="474"/>
                  <a:pt x="1039" y="474"/>
                  <a:pt x="1039" y="474"/>
                </a:cubicBezTo>
                <a:cubicBezTo>
                  <a:pt x="1035" y="474"/>
                  <a:pt x="1032" y="471"/>
                  <a:pt x="1032" y="467"/>
                </a:cubicBezTo>
                <a:cubicBezTo>
                  <a:pt x="1032" y="463"/>
                  <a:pt x="1035" y="460"/>
                  <a:pt x="1039" y="460"/>
                </a:cubicBezTo>
                <a:cubicBezTo>
                  <a:pt x="1592" y="460"/>
                  <a:pt x="1592" y="460"/>
                  <a:pt x="1592" y="460"/>
                </a:cubicBezTo>
                <a:cubicBezTo>
                  <a:pt x="1603" y="460"/>
                  <a:pt x="1613" y="450"/>
                  <a:pt x="1613" y="438"/>
                </a:cubicBezTo>
                <a:cubicBezTo>
                  <a:pt x="1613" y="426"/>
                  <a:pt x="1603" y="416"/>
                  <a:pt x="1592" y="416"/>
                </a:cubicBezTo>
                <a:cubicBezTo>
                  <a:pt x="855" y="416"/>
                  <a:pt x="855" y="416"/>
                  <a:pt x="855" y="416"/>
                </a:cubicBezTo>
                <a:cubicBezTo>
                  <a:pt x="851" y="416"/>
                  <a:pt x="848" y="413"/>
                  <a:pt x="848" y="409"/>
                </a:cubicBezTo>
                <a:cubicBezTo>
                  <a:pt x="848" y="405"/>
                  <a:pt x="851" y="402"/>
                  <a:pt x="855" y="402"/>
                </a:cubicBezTo>
                <a:cubicBezTo>
                  <a:pt x="1592" y="402"/>
                  <a:pt x="1592" y="402"/>
                  <a:pt x="1592" y="402"/>
                </a:cubicBezTo>
                <a:cubicBezTo>
                  <a:pt x="1603" y="402"/>
                  <a:pt x="1613" y="392"/>
                  <a:pt x="1613" y="380"/>
                </a:cubicBezTo>
                <a:cubicBezTo>
                  <a:pt x="1613" y="368"/>
                  <a:pt x="1603" y="359"/>
                  <a:pt x="1592" y="359"/>
                </a:cubicBezTo>
                <a:cubicBezTo>
                  <a:pt x="902" y="359"/>
                  <a:pt x="902" y="359"/>
                  <a:pt x="902" y="359"/>
                </a:cubicBezTo>
                <a:cubicBezTo>
                  <a:pt x="902" y="358"/>
                  <a:pt x="902" y="358"/>
                  <a:pt x="902" y="358"/>
                </a:cubicBezTo>
                <a:cubicBezTo>
                  <a:pt x="886" y="358"/>
                  <a:pt x="886" y="358"/>
                  <a:pt x="886" y="358"/>
                </a:cubicBezTo>
                <a:cubicBezTo>
                  <a:pt x="883" y="357"/>
                  <a:pt x="881" y="355"/>
                  <a:pt x="881" y="351"/>
                </a:cubicBezTo>
                <a:cubicBezTo>
                  <a:pt x="881" y="347"/>
                  <a:pt x="884" y="344"/>
                  <a:pt x="888" y="344"/>
                </a:cubicBezTo>
                <a:cubicBezTo>
                  <a:pt x="1553" y="344"/>
                  <a:pt x="1553" y="344"/>
                  <a:pt x="1553" y="344"/>
                </a:cubicBezTo>
                <a:cubicBezTo>
                  <a:pt x="1565" y="344"/>
                  <a:pt x="1575" y="334"/>
                  <a:pt x="1575" y="322"/>
                </a:cubicBezTo>
                <a:cubicBezTo>
                  <a:pt x="1575" y="311"/>
                  <a:pt x="1565" y="301"/>
                  <a:pt x="1553" y="301"/>
                </a:cubicBezTo>
                <a:cubicBezTo>
                  <a:pt x="940" y="301"/>
                  <a:pt x="940" y="301"/>
                  <a:pt x="940" y="301"/>
                </a:cubicBezTo>
                <a:cubicBezTo>
                  <a:pt x="936" y="301"/>
                  <a:pt x="933" y="298"/>
                  <a:pt x="933" y="294"/>
                </a:cubicBezTo>
                <a:cubicBezTo>
                  <a:pt x="933" y="290"/>
                  <a:pt x="936" y="286"/>
                  <a:pt x="940" y="286"/>
                </a:cubicBezTo>
                <a:cubicBezTo>
                  <a:pt x="1683" y="286"/>
                  <a:pt x="1683" y="286"/>
                  <a:pt x="1683" y="286"/>
                </a:cubicBezTo>
                <a:cubicBezTo>
                  <a:pt x="1695" y="286"/>
                  <a:pt x="1705" y="277"/>
                  <a:pt x="1705" y="265"/>
                </a:cubicBezTo>
                <a:cubicBezTo>
                  <a:pt x="1705" y="253"/>
                  <a:pt x="1695" y="243"/>
                  <a:pt x="1683" y="243"/>
                </a:cubicBezTo>
                <a:cubicBezTo>
                  <a:pt x="1145" y="243"/>
                  <a:pt x="1145" y="243"/>
                  <a:pt x="1145" y="243"/>
                </a:cubicBezTo>
                <a:cubicBezTo>
                  <a:pt x="1141" y="243"/>
                  <a:pt x="1137" y="240"/>
                  <a:pt x="1137" y="236"/>
                </a:cubicBezTo>
                <a:cubicBezTo>
                  <a:pt x="1137" y="232"/>
                  <a:pt x="1141" y="228"/>
                  <a:pt x="1145" y="228"/>
                </a:cubicBezTo>
                <a:cubicBezTo>
                  <a:pt x="1686" y="228"/>
                  <a:pt x="1686" y="228"/>
                  <a:pt x="1686" y="228"/>
                </a:cubicBezTo>
                <a:cubicBezTo>
                  <a:pt x="1698" y="228"/>
                  <a:pt x="1708" y="219"/>
                  <a:pt x="1708" y="207"/>
                </a:cubicBezTo>
                <a:cubicBezTo>
                  <a:pt x="1708" y="195"/>
                  <a:pt x="1698" y="185"/>
                  <a:pt x="1686" y="185"/>
                </a:cubicBezTo>
                <a:cubicBezTo>
                  <a:pt x="1075" y="185"/>
                  <a:pt x="1075" y="185"/>
                  <a:pt x="1075" y="185"/>
                </a:cubicBezTo>
                <a:cubicBezTo>
                  <a:pt x="1071" y="185"/>
                  <a:pt x="1068" y="182"/>
                  <a:pt x="1068" y="178"/>
                </a:cubicBezTo>
                <a:cubicBezTo>
                  <a:pt x="1068" y="174"/>
                  <a:pt x="1071" y="171"/>
                  <a:pt x="1075" y="171"/>
                </a:cubicBezTo>
                <a:cubicBezTo>
                  <a:pt x="1693" y="171"/>
                  <a:pt x="1693" y="171"/>
                  <a:pt x="1693" y="171"/>
                </a:cubicBezTo>
                <a:cubicBezTo>
                  <a:pt x="1705" y="171"/>
                  <a:pt x="1715" y="161"/>
                  <a:pt x="1715" y="149"/>
                </a:cubicBezTo>
                <a:cubicBezTo>
                  <a:pt x="1715" y="137"/>
                  <a:pt x="1705" y="127"/>
                  <a:pt x="1693" y="127"/>
                </a:cubicBezTo>
                <a:cubicBezTo>
                  <a:pt x="1225" y="127"/>
                  <a:pt x="1225" y="127"/>
                  <a:pt x="1225" y="127"/>
                </a:cubicBezTo>
                <a:cubicBezTo>
                  <a:pt x="1221" y="127"/>
                  <a:pt x="1218" y="124"/>
                  <a:pt x="1218" y="120"/>
                </a:cubicBezTo>
                <a:cubicBezTo>
                  <a:pt x="1218" y="116"/>
                  <a:pt x="1221" y="113"/>
                  <a:pt x="1225" y="113"/>
                </a:cubicBezTo>
                <a:cubicBezTo>
                  <a:pt x="1237" y="113"/>
                  <a:pt x="1237" y="113"/>
                  <a:pt x="1237" y="113"/>
                </a:cubicBezTo>
                <a:cubicBezTo>
                  <a:pt x="1249" y="113"/>
                  <a:pt x="1258" y="103"/>
                  <a:pt x="1258" y="91"/>
                </a:cubicBezTo>
                <a:cubicBezTo>
                  <a:pt x="1258" y="79"/>
                  <a:pt x="1249" y="70"/>
                  <a:pt x="1237" y="70"/>
                </a:cubicBezTo>
                <a:cubicBezTo>
                  <a:pt x="622" y="70"/>
                  <a:pt x="622" y="70"/>
                  <a:pt x="622" y="70"/>
                </a:cubicBezTo>
                <a:cubicBezTo>
                  <a:pt x="610" y="70"/>
                  <a:pt x="600" y="79"/>
                  <a:pt x="600" y="91"/>
                </a:cubicBezTo>
                <a:cubicBezTo>
                  <a:pt x="600" y="103"/>
                  <a:pt x="610" y="113"/>
                  <a:pt x="622" y="113"/>
                </a:cubicBezTo>
                <a:cubicBezTo>
                  <a:pt x="754" y="113"/>
                  <a:pt x="754" y="113"/>
                  <a:pt x="754" y="113"/>
                </a:cubicBezTo>
                <a:cubicBezTo>
                  <a:pt x="758" y="113"/>
                  <a:pt x="762" y="116"/>
                  <a:pt x="762" y="120"/>
                </a:cubicBezTo>
                <a:cubicBezTo>
                  <a:pt x="762" y="124"/>
                  <a:pt x="758" y="127"/>
                  <a:pt x="754" y="127"/>
                </a:cubicBezTo>
                <a:cubicBezTo>
                  <a:pt x="561" y="127"/>
                  <a:pt x="561" y="127"/>
                  <a:pt x="561" y="127"/>
                </a:cubicBezTo>
                <a:cubicBezTo>
                  <a:pt x="549" y="127"/>
                  <a:pt x="540" y="137"/>
                  <a:pt x="540" y="149"/>
                </a:cubicBezTo>
                <a:cubicBezTo>
                  <a:pt x="540" y="161"/>
                  <a:pt x="549" y="171"/>
                  <a:pt x="561" y="171"/>
                </a:cubicBezTo>
                <a:cubicBezTo>
                  <a:pt x="749" y="171"/>
                  <a:pt x="749" y="171"/>
                  <a:pt x="749" y="171"/>
                </a:cubicBezTo>
                <a:cubicBezTo>
                  <a:pt x="753" y="171"/>
                  <a:pt x="756" y="174"/>
                  <a:pt x="756" y="178"/>
                </a:cubicBezTo>
                <a:cubicBezTo>
                  <a:pt x="756" y="182"/>
                  <a:pt x="753" y="185"/>
                  <a:pt x="749" y="185"/>
                </a:cubicBezTo>
                <a:cubicBezTo>
                  <a:pt x="581" y="185"/>
                  <a:pt x="581" y="185"/>
                  <a:pt x="581" y="185"/>
                </a:cubicBezTo>
                <a:cubicBezTo>
                  <a:pt x="569" y="185"/>
                  <a:pt x="559" y="195"/>
                  <a:pt x="559" y="207"/>
                </a:cubicBezTo>
                <a:cubicBezTo>
                  <a:pt x="559" y="219"/>
                  <a:pt x="569" y="228"/>
                  <a:pt x="581" y="228"/>
                </a:cubicBezTo>
                <a:cubicBezTo>
                  <a:pt x="734" y="228"/>
                  <a:pt x="734" y="228"/>
                  <a:pt x="734" y="228"/>
                </a:cubicBezTo>
                <a:cubicBezTo>
                  <a:pt x="738" y="228"/>
                  <a:pt x="741" y="232"/>
                  <a:pt x="741" y="236"/>
                </a:cubicBezTo>
                <a:cubicBezTo>
                  <a:pt x="741" y="240"/>
                  <a:pt x="738" y="243"/>
                  <a:pt x="734" y="243"/>
                </a:cubicBezTo>
                <a:cubicBezTo>
                  <a:pt x="600" y="243"/>
                  <a:pt x="600" y="243"/>
                  <a:pt x="600" y="243"/>
                </a:cubicBezTo>
                <a:cubicBezTo>
                  <a:pt x="588" y="243"/>
                  <a:pt x="579" y="253"/>
                  <a:pt x="579" y="265"/>
                </a:cubicBezTo>
                <a:cubicBezTo>
                  <a:pt x="579" y="277"/>
                  <a:pt x="588" y="286"/>
                  <a:pt x="600" y="286"/>
                </a:cubicBezTo>
                <a:cubicBezTo>
                  <a:pt x="721" y="286"/>
                  <a:pt x="721" y="286"/>
                  <a:pt x="721" y="286"/>
                </a:cubicBezTo>
                <a:cubicBezTo>
                  <a:pt x="725" y="286"/>
                  <a:pt x="728" y="290"/>
                  <a:pt x="728" y="294"/>
                </a:cubicBezTo>
                <a:cubicBezTo>
                  <a:pt x="728" y="298"/>
                  <a:pt x="725" y="301"/>
                  <a:pt x="721" y="301"/>
                </a:cubicBezTo>
                <a:cubicBezTo>
                  <a:pt x="601" y="301"/>
                  <a:pt x="601" y="301"/>
                  <a:pt x="601" y="301"/>
                </a:cubicBezTo>
                <a:cubicBezTo>
                  <a:pt x="590" y="301"/>
                  <a:pt x="580" y="311"/>
                  <a:pt x="580" y="322"/>
                </a:cubicBezTo>
                <a:cubicBezTo>
                  <a:pt x="580" y="334"/>
                  <a:pt x="590" y="344"/>
                  <a:pt x="601" y="344"/>
                </a:cubicBezTo>
                <a:cubicBezTo>
                  <a:pt x="625" y="344"/>
                  <a:pt x="625" y="344"/>
                  <a:pt x="625" y="344"/>
                </a:cubicBezTo>
                <a:cubicBezTo>
                  <a:pt x="629" y="344"/>
                  <a:pt x="632" y="347"/>
                  <a:pt x="632" y="351"/>
                </a:cubicBezTo>
                <a:cubicBezTo>
                  <a:pt x="632" y="355"/>
                  <a:pt x="629" y="359"/>
                  <a:pt x="625" y="359"/>
                </a:cubicBezTo>
                <a:cubicBezTo>
                  <a:pt x="526" y="359"/>
                  <a:pt x="526" y="359"/>
                  <a:pt x="526" y="359"/>
                </a:cubicBezTo>
                <a:cubicBezTo>
                  <a:pt x="525" y="358"/>
                  <a:pt x="523" y="358"/>
                  <a:pt x="522" y="358"/>
                </a:cubicBezTo>
                <a:cubicBezTo>
                  <a:pt x="157" y="358"/>
                  <a:pt x="157" y="358"/>
                  <a:pt x="157" y="358"/>
                </a:cubicBezTo>
                <a:cubicBezTo>
                  <a:pt x="153" y="358"/>
                  <a:pt x="149" y="355"/>
                  <a:pt x="149" y="351"/>
                </a:cubicBezTo>
                <a:cubicBezTo>
                  <a:pt x="149" y="347"/>
                  <a:pt x="153" y="344"/>
                  <a:pt x="157" y="344"/>
                </a:cubicBezTo>
                <a:cubicBezTo>
                  <a:pt x="366" y="344"/>
                  <a:pt x="366" y="344"/>
                  <a:pt x="366" y="344"/>
                </a:cubicBezTo>
                <a:cubicBezTo>
                  <a:pt x="378" y="344"/>
                  <a:pt x="388" y="334"/>
                  <a:pt x="388" y="322"/>
                </a:cubicBezTo>
                <a:cubicBezTo>
                  <a:pt x="388" y="310"/>
                  <a:pt x="378" y="301"/>
                  <a:pt x="366" y="301"/>
                </a:cubicBezTo>
                <a:cubicBezTo>
                  <a:pt x="22" y="301"/>
                  <a:pt x="22" y="301"/>
                  <a:pt x="22" y="301"/>
                </a:cubicBezTo>
                <a:cubicBezTo>
                  <a:pt x="18" y="301"/>
                  <a:pt x="15" y="297"/>
                  <a:pt x="15" y="293"/>
                </a:cubicBezTo>
                <a:cubicBezTo>
                  <a:pt x="15" y="289"/>
                  <a:pt x="18" y="286"/>
                  <a:pt x="22" y="286"/>
                </a:cubicBezTo>
                <a:cubicBezTo>
                  <a:pt x="346" y="286"/>
                  <a:pt x="346" y="286"/>
                  <a:pt x="346" y="286"/>
                </a:cubicBezTo>
                <a:cubicBezTo>
                  <a:pt x="358" y="286"/>
                  <a:pt x="367" y="276"/>
                  <a:pt x="367" y="264"/>
                </a:cubicBezTo>
                <a:cubicBezTo>
                  <a:pt x="367" y="252"/>
                  <a:pt x="358" y="243"/>
                  <a:pt x="346" y="243"/>
                </a:cubicBezTo>
                <a:cubicBezTo>
                  <a:pt x="59" y="243"/>
                  <a:pt x="59" y="243"/>
                  <a:pt x="59" y="243"/>
                </a:cubicBezTo>
                <a:cubicBezTo>
                  <a:pt x="55" y="243"/>
                  <a:pt x="52" y="239"/>
                  <a:pt x="52" y="235"/>
                </a:cubicBezTo>
                <a:cubicBezTo>
                  <a:pt x="52" y="231"/>
                  <a:pt x="55" y="228"/>
                  <a:pt x="59" y="228"/>
                </a:cubicBezTo>
                <a:cubicBezTo>
                  <a:pt x="237" y="228"/>
                  <a:pt x="237" y="228"/>
                  <a:pt x="237" y="228"/>
                </a:cubicBezTo>
                <a:cubicBezTo>
                  <a:pt x="249" y="228"/>
                  <a:pt x="258" y="218"/>
                  <a:pt x="258" y="207"/>
                </a:cubicBezTo>
                <a:cubicBezTo>
                  <a:pt x="258" y="195"/>
                  <a:pt x="249" y="185"/>
                  <a:pt x="237" y="185"/>
                </a:cubicBezTo>
                <a:cubicBezTo>
                  <a:pt x="72" y="185"/>
                  <a:pt x="72" y="185"/>
                  <a:pt x="72" y="185"/>
                </a:cubicBezTo>
                <a:cubicBezTo>
                  <a:pt x="68" y="185"/>
                  <a:pt x="64" y="182"/>
                  <a:pt x="64" y="178"/>
                </a:cubicBezTo>
                <a:cubicBezTo>
                  <a:pt x="64" y="174"/>
                  <a:pt x="68" y="170"/>
                  <a:pt x="72" y="170"/>
                </a:cubicBezTo>
                <a:cubicBezTo>
                  <a:pt x="200" y="170"/>
                  <a:pt x="200" y="170"/>
                  <a:pt x="200" y="170"/>
                </a:cubicBezTo>
                <a:cubicBezTo>
                  <a:pt x="273" y="170"/>
                  <a:pt x="333" y="111"/>
                  <a:pt x="333" y="38"/>
                </a:cubicBezTo>
                <a:cubicBezTo>
                  <a:pt x="344" y="38"/>
                  <a:pt x="344" y="38"/>
                  <a:pt x="344" y="38"/>
                </a:cubicBezTo>
                <a:cubicBezTo>
                  <a:pt x="344" y="0"/>
                  <a:pt x="344" y="0"/>
                  <a:pt x="344" y="0"/>
                </a:cubicBezTo>
                <a:cubicBezTo>
                  <a:pt x="306" y="0"/>
                  <a:pt x="306" y="0"/>
                  <a:pt x="306" y="0"/>
                </a:cubicBezTo>
                <a:cubicBezTo>
                  <a:pt x="306" y="38"/>
                  <a:pt x="306" y="38"/>
                  <a:pt x="306" y="38"/>
                </a:cubicBezTo>
                <a:cubicBezTo>
                  <a:pt x="318" y="38"/>
                  <a:pt x="318" y="38"/>
                  <a:pt x="318" y="38"/>
                </a:cubicBezTo>
                <a:cubicBezTo>
                  <a:pt x="318" y="103"/>
                  <a:pt x="265" y="156"/>
                  <a:pt x="20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60" y="156"/>
                  <a:pt x="50" y="166"/>
                  <a:pt x="50" y="178"/>
                </a:cubicBezTo>
                <a:cubicBezTo>
                  <a:pt x="50" y="190"/>
                  <a:pt x="60" y="199"/>
                  <a:pt x="72" y="199"/>
                </a:cubicBezTo>
                <a:cubicBezTo>
                  <a:pt x="237" y="199"/>
                  <a:pt x="237" y="199"/>
                  <a:pt x="237" y="199"/>
                </a:cubicBezTo>
                <a:cubicBezTo>
                  <a:pt x="241" y="199"/>
                  <a:pt x="244" y="202"/>
                  <a:pt x="244" y="207"/>
                </a:cubicBezTo>
                <a:cubicBezTo>
                  <a:pt x="244" y="211"/>
                  <a:pt x="241" y="214"/>
                  <a:pt x="237" y="214"/>
                </a:cubicBezTo>
                <a:cubicBezTo>
                  <a:pt x="59" y="214"/>
                  <a:pt x="59" y="214"/>
                  <a:pt x="59" y="214"/>
                </a:cubicBezTo>
                <a:cubicBezTo>
                  <a:pt x="47" y="214"/>
                  <a:pt x="37" y="224"/>
                  <a:pt x="37" y="235"/>
                </a:cubicBezTo>
                <a:cubicBezTo>
                  <a:pt x="37" y="247"/>
                  <a:pt x="47" y="257"/>
                  <a:pt x="59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50" y="257"/>
                  <a:pt x="353" y="260"/>
                  <a:pt x="353" y="264"/>
                </a:cubicBezTo>
                <a:cubicBezTo>
                  <a:pt x="353" y="268"/>
                  <a:pt x="350" y="272"/>
                  <a:pt x="346" y="272"/>
                </a:cubicBezTo>
                <a:cubicBezTo>
                  <a:pt x="22" y="272"/>
                  <a:pt x="22" y="272"/>
                  <a:pt x="22" y="272"/>
                </a:cubicBezTo>
                <a:cubicBezTo>
                  <a:pt x="10" y="272"/>
                  <a:pt x="0" y="281"/>
                  <a:pt x="0" y="293"/>
                </a:cubicBezTo>
                <a:cubicBezTo>
                  <a:pt x="0" y="305"/>
                  <a:pt x="10" y="315"/>
                  <a:pt x="22" y="315"/>
                </a:cubicBezTo>
                <a:cubicBezTo>
                  <a:pt x="366" y="315"/>
                  <a:pt x="366" y="315"/>
                  <a:pt x="366" y="315"/>
                </a:cubicBezTo>
                <a:cubicBezTo>
                  <a:pt x="370" y="315"/>
                  <a:pt x="374" y="318"/>
                  <a:pt x="374" y="322"/>
                </a:cubicBezTo>
                <a:cubicBezTo>
                  <a:pt x="374" y="326"/>
                  <a:pt x="370" y="329"/>
                  <a:pt x="366" y="329"/>
                </a:cubicBezTo>
                <a:cubicBezTo>
                  <a:pt x="157" y="329"/>
                  <a:pt x="157" y="329"/>
                  <a:pt x="157" y="329"/>
                </a:cubicBezTo>
                <a:cubicBezTo>
                  <a:pt x="145" y="329"/>
                  <a:pt x="135" y="339"/>
                  <a:pt x="135" y="351"/>
                </a:cubicBezTo>
                <a:cubicBezTo>
                  <a:pt x="135" y="363"/>
                  <a:pt x="145" y="373"/>
                  <a:pt x="15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497" y="373"/>
                  <a:pt x="497" y="373"/>
                  <a:pt x="497" y="373"/>
                </a:cubicBezTo>
                <a:cubicBezTo>
                  <a:pt x="524" y="373"/>
                  <a:pt x="524" y="373"/>
                  <a:pt x="524" y="373"/>
                </a:cubicBezTo>
                <a:cubicBezTo>
                  <a:pt x="527" y="374"/>
                  <a:pt x="530" y="377"/>
                  <a:pt x="530" y="380"/>
                </a:cubicBezTo>
                <a:cubicBezTo>
                  <a:pt x="530" y="384"/>
                  <a:pt x="526" y="387"/>
                  <a:pt x="522" y="387"/>
                </a:cubicBezTo>
                <a:cubicBezTo>
                  <a:pt x="164" y="387"/>
                  <a:pt x="164" y="387"/>
                  <a:pt x="164" y="387"/>
                </a:cubicBezTo>
                <a:cubicBezTo>
                  <a:pt x="152" y="387"/>
                  <a:pt x="142" y="397"/>
                  <a:pt x="142" y="409"/>
                </a:cubicBezTo>
                <a:cubicBezTo>
                  <a:pt x="142" y="421"/>
                  <a:pt x="152" y="430"/>
                  <a:pt x="164" y="430"/>
                </a:cubicBezTo>
                <a:cubicBezTo>
                  <a:pt x="518" y="430"/>
                  <a:pt x="518" y="430"/>
                  <a:pt x="518" y="430"/>
                </a:cubicBezTo>
                <a:cubicBezTo>
                  <a:pt x="522" y="430"/>
                  <a:pt x="525" y="434"/>
                  <a:pt x="525" y="438"/>
                </a:cubicBezTo>
                <a:cubicBezTo>
                  <a:pt x="525" y="442"/>
                  <a:pt x="522" y="445"/>
                  <a:pt x="518" y="445"/>
                </a:cubicBezTo>
                <a:cubicBezTo>
                  <a:pt x="180" y="445"/>
                  <a:pt x="180" y="445"/>
                  <a:pt x="180" y="445"/>
                </a:cubicBezTo>
                <a:cubicBezTo>
                  <a:pt x="168" y="445"/>
                  <a:pt x="158" y="455"/>
                  <a:pt x="158" y="467"/>
                </a:cubicBezTo>
                <a:cubicBezTo>
                  <a:pt x="158" y="479"/>
                  <a:pt x="168" y="488"/>
                  <a:pt x="180" y="488"/>
                </a:cubicBezTo>
                <a:cubicBezTo>
                  <a:pt x="433" y="488"/>
                  <a:pt x="433" y="488"/>
                  <a:pt x="433" y="488"/>
                </a:cubicBezTo>
                <a:cubicBezTo>
                  <a:pt x="437" y="488"/>
                  <a:pt x="440" y="492"/>
                  <a:pt x="440" y="496"/>
                </a:cubicBezTo>
                <a:cubicBezTo>
                  <a:pt x="440" y="500"/>
                  <a:pt x="437" y="503"/>
                  <a:pt x="433" y="503"/>
                </a:cubicBezTo>
                <a:cubicBezTo>
                  <a:pt x="162" y="503"/>
                  <a:pt x="162" y="503"/>
                  <a:pt x="162" y="503"/>
                </a:cubicBezTo>
                <a:cubicBezTo>
                  <a:pt x="150" y="503"/>
                  <a:pt x="140" y="513"/>
                  <a:pt x="140" y="524"/>
                </a:cubicBezTo>
                <a:cubicBezTo>
                  <a:pt x="140" y="536"/>
                  <a:pt x="150" y="546"/>
                  <a:pt x="162" y="546"/>
                </a:cubicBezTo>
                <a:cubicBezTo>
                  <a:pt x="381" y="546"/>
                  <a:pt x="381" y="546"/>
                  <a:pt x="381" y="546"/>
                </a:cubicBezTo>
                <a:cubicBezTo>
                  <a:pt x="385" y="546"/>
                  <a:pt x="388" y="549"/>
                  <a:pt x="388" y="553"/>
                </a:cubicBezTo>
                <a:cubicBezTo>
                  <a:pt x="388" y="557"/>
                  <a:pt x="385" y="561"/>
                  <a:pt x="381" y="561"/>
                </a:cubicBezTo>
                <a:cubicBezTo>
                  <a:pt x="190" y="561"/>
                  <a:pt x="190" y="561"/>
                  <a:pt x="190" y="561"/>
                </a:cubicBezTo>
                <a:cubicBezTo>
                  <a:pt x="178" y="561"/>
                  <a:pt x="168" y="570"/>
                  <a:pt x="168" y="582"/>
                </a:cubicBezTo>
                <a:cubicBezTo>
                  <a:pt x="168" y="594"/>
                  <a:pt x="178" y="604"/>
                  <a:pt x="190" y="604"/>
                </a:cubicBezTo>
                <a:cubicBezTo>
                  <a:pt x="266" y="604"/>
                  <a:pt x="266" y="604"/>
                  <a:pt x="266" y="604"/>
                </a:cubicBezTo>
                <a:cubicBezTo>
                  <a:pt x="270" y="604"/>
                  <a:pt x="273" y="607"/>
                  <a:pt x="273" y="611"/>
                </a:cubicBezTo>
                <a:cubicBezTo>
                  <a:pt x="273" y="615"/>
                  <a:pt x="270" y="619"/>
                  <a:pt x="266" y="619"/>
                </a:cubicBezTo>
                <a:cubicBezTo>
                  <a:pt x="236" y="619"/>
                  <a:pt x="236" y="619"/>
                  <a:pt x="236" y="619"/>
                </a:cubicBezTo>
                <a:cubicBezTo>
                  <a:pt x="224" y="619"/>
                  <a:pt x="215" y="628"/>
                  <a:pt x="215" y="640"/>
                </a:cubicBezTo>
                <a:cubicBezTo>
                  <a:pt x="215" y="652"/>
                  <a:pt x="224" y="662"/>
                  <a:pt x="236" y="662"/>
                </a:cubicBezTo>
                <a:cubicBezTo>
                  <a:pt x="276" y="662"/>
                  <a:pt x="276" y="662"/>
                  <a:pt x="276" y="662"/>
                </a:cubicBezTo>
                <a:cubicBezTo>
                  <a:pt x="280" y="662"/>
                  <a:pt x="283" y="665"/>
                  <a:pt x="283" y="669"/>
                </a:cubicBezTo>
                <a:cubicBezTo>
                  <a:pt x="283" y="673"/>
                  <a:pt x="280" y="676"/>
                  <a:pt x="276" y="676"/>
                </a:cubicBezTo>
                <a:cubicBezTo>
                  <a:pt x="273" y="676"/>
                  <a:pt x="273" y="676"/>
                  <a:pt x="273" y="676"/>
                </a:cubicBezTo>
                <a:cubicBezTo>
                  <a:pt x="261" y="676"/>
                  <a:pt x="252" y="686"/>
                  <a:pt x="252" y="698"/>
                </a:cubicBezTo>
                <a:cubicBezTo>
                  <a:pt x="252" y="710"/>
                  <a:pt x="261" y="720"/>
                  <a:pt x="273" y="720"/>
                </a:cubicBezTo>
                <a:cubicBezTo>
                  <a:pt x="353" y="720"/>
                  <a:pt x="353" y="720"/>
                  <a:pt x="353" y="720"/>
                </a:cubicBezTo>
                <a:cubicBezTo>
                  <a:pt x="357" y="720"/>
                  <a:pt x="360" y="723"/>
                  <a:pt x="360" y="727"/>
                </a:cubicBezTo>
                <a:cubicBezTo>
                  <a:pt x="360" y="731"/>
                  <a:pt x="357" y="734"/>
                  <a:pt x="353" y="734"/>
                </a:cubicBezTo>
                <a:cubicBezTo>
                  <a:pt x="337" y="734"/>
                  <a:pt x="337" y="734"/>
                  <a:pt x="337" y="734"/>
                </a:cubicBezTo>
                <a:cubicBezTo>
                  <a:pt x="325" y="734"/>
                  <a:pt x="316" y="744"/>
                  <a:pt x="316" y="756"/>
                </a:cubicBezTo>
                <a:cubicBezTo>
                  <a:pt x="316" y="768"/>
                  <a:pt x="325" y="777"/>
                  <a:pt x="337" y="777"/>
                </a:cubicBezTo>
                <a:cubicBezTo>
                  <a:pt x="529" y="777"/>
                  <a:pt x="529" y="777"/>
                  <a:pt x="529" y="777"/>
                </a:cubicBezTo>
                <a:cubicBezTo>
                  <a:pt x="533" y="777"/>
                  <a:pt x="537" y="781"/>
                  <a:pt x="537" y="785"/>
                </a:cubicBezTo>
                <a:cubicBezTo>
                  <a:pt x="537" y="789"/>
                  <a:pt x="533" y="792"/>
                  <a:pt x="529" y="792"/>
                </a:cubicBezTo>
                <a:cubicBezTo>
                  <a:pt x="377" y="792"/>
                  <a:pt x="377" y="792"/>
                  <a:pt x="377" y="792"/>
                </a:cubicBezTo>
                <a:cubicBezTo>
                  <a:pt x="365" y="792"/>
                  <a:pt x="356" y="802"/>
                  <a:pt x="356" y="814"/>
                </a:cubicBezTo>
                <a:cubicBezTo>
                  <a:pt x="356" y="825"/>
                  <a:pt x="365" y="835"/>
                  <a:pt x="377" y="835"/>
                </a:cubicBezTo>
                <a:cubicBezTo>
                  <a:pt x="607" y="835"/>
                  <a:pt x="607" y="835"/>
                  <a:pt x="607" y="835"/>
                </a:cubicBezTo>
                <a:cubicBezTo>
                  <a:pt x="611" y="835"/>
                  <a:pt x="615" y="838"/>
                  <a:pt x="615" y="842"/>
                </a:cubicBezTo>
                <a:cubicBezTo>
                  <a:pt x="615" y="846"/>
                  <a:pt x="611" y="850"/>
                  <a:pt x="607" y="850"/>
                </a:cubicBezTo>
                <a:cubicBezTo>
                  <a:pt x="417" y="850"/>
                  <a:pt x="417" y="850"/>
                  <a:pt x="417" y="850"/>
                </a:cubicBezTo>
                <a:cubicBezTo>
                  <a:pt x="405" y="850"/>
                  <a:pt x="396" y="859"/>
                  <a:pt x="396" y="871"/>
                </a:cubicBezTo>
                <a:cubicBezTo>
                  <a:pt x="396" y="883"/>
                  <a:pt x="405" y="893"/>
                  <a:pt x="417" y="893"/>
                </a:cubicBezTo>
                <a:cubicBezTo>
                  <a:pt x="593" y="893"/>
                  <a:pt x="593" y="893"/>
                  <a:pt x="593" y="893"/>
                </a:cubicBezTo>
                <a:cubicBezTo>
                  <a:pt x="597" y="893"/>
                  <a:pt x="600" y="896"/>
                  <a:pt x="600" y="900"/>
                </a:cubicBezTo>
                <a:cubicBezTo>
                  <a:pt x="600" y="904"/>
                  <a:pt x="597" y="908"/>
                  <a:pt x="593" y="908"/>
                </a:cubicBezTo>
                <a:cubicBezTo>
                  <a:pt x="446" y="908"/>
                  <a:pt x="446" y="908"/>
                  <a:pt x="446" y="908"/>
                </a:cubicBezTo>
                <a:cubicBezTo>
                  <a:pt x="434" y="908"/>
                  <a:pt x="425" y="917"/>
                  <a:pt x="425" y="929"/>
                </a:cubicBezTo>
                <a:cubicBezTo>
                  <a:pt x="425" y="941"/>
                  <a:pt x="434" y="951"/>
                  <a:pt x="446" y="951"/>
                </a:cubicBezTo>
                <a:cubicBezTo>
                  <a:pt x="551" y="951"/>
                  <a:pt x="551" y="951"/>
                  <a:pt x="551" y="951"/>
                </a:cubicBezTo>
                <a:cubicBezTo>
                  <a:pt x="555" y="951"/>
                  <a:pt x="558" y="954"/>
                  <a:pt x="558" y="958"/>
                </a:cubicBezTo>
                <a:cubicBezTo>
                  <a:pt x="558" y="962"/>
                  <a:pt x="555" y="965"/>
                  <a:pt x="551" y="965"/>
                </a:cubicBezTo>
                <a:cubicBezTo>
                  <a:pt x="438" y="965"/>
                  <a:pt x="438" y="965"/>
                  <a:pt x="438" y="965"/>
                </a:cubicBezTo>
                <a:cubicBezTo>
                  <a:pt x="426" y="965"/>
                  <a:pt x="417" y="975"/>
                  <a:pt x="417" y="987"/>
                </a:cubicBezTo>
                <a:cubicBezTo>
                  <a:pt x="417" y="999"/>
                  <a:pt x="426" y="1009"/>
                  <a:pt x="438" y="1009"/>
                </a:cubicBezTo>
                <a:cubicBezTo>
                  <a:pt x="495" y="1009"/>
                  <a:pt x="495" y="1009"/>
                  <a:pt x="495" y="1009"/>
                </a:cubicBezTo>
                <a:cubicBezTo>
                  <a:pt x="499" y="1009"/>
                  <a:pt x="502" y="1012"/>
                  <a:pt x="502" y="1016"/>
                </a:cubicBezTo>
                <a:cubicBezTo>
                  <a:pt x="502" y="1020"/>
                  <a:pt x="499" y="1023"/>
                  <a:pt x="495" y="1023"/>
                </a:cubicBezTo>
                <a:cubicBezTo>
                  <a:pt x="443" y="1023"/>
                  <a:pt x="443" y="1023"/>
                  <a:pt x="443" y="1023"/>
                </a:cubicBezTo>
                <a:cubicBezTo>
                  <a:pt x="431" y="1023"/>
                  <a:pt x="422" y="1033"/>
                  <a:pt x="422" y="1045"/>
                </a:cubicBezTo>
                <a:cubicBezTo>
                  <a:pt x="422" y="1057"/>
                  <a:pt x="431" y="1066"/>
                  <a:pt x="443" y="1066"/>
                </a:cubicBezTo>
                <a:cubicBezTo>
                  <a:pt x="472" y="1066"/>
                  <a:pt x="472" y="1066"/>
                  <a:pt x="472" y="1066"/>
                </a:cubicBezTo>
                <a:cubicBezTo>
                  <a:pt x="476" y="1066"/>
                  <a:pt x="479" y="1070"/>
                  <a:pt x="479" y="1074"/>
                </a:cubicBezTo>
                <a:cubicBezTo>
                  <a:pt x="479" y="1078"/>
                  <a:pt x="476" y="1081"/>
                  <a:pt x="472" y="1081"/>
                </a:cubicBezTo>
                <a:cubicBezTo>
                  <a:pt x="443" y="1081"/>
                  <a:pt x="443" y="1081"/>
                  <a:pt x="443" y="1081"/>
                </a:cubicBezTo>
                <a:cubicBezTo>
                  <a:pt x="431" y="1081"/>
                  <a:pt x="422" y="1091"/>
                  <a:pt x="422" y="1103"/>
                </a:cubicBezTo>
                <a:cubicBezTo>
                  <a:pt x="422" y="1115"/>
                  <a:pt x="431" y="1124"/>
                  <a:pt x="443" y="1124"/>
                </a:cubicBezTo>
                <a:cubicBezTo>
                  <a:pt x="462" y="1124"/>
                  <a:pt x="462" y="1124"/>
                  <a:pt x="462" y="1124"/>
                </a:cubicBezTo>
                <a:cubicBezTo>
                  <a:pt x="1017" y="1124"/>
                  <a:pt x="1017" y="1124"/>
                  <a:pt x="1017" y="1124"/>
                </a:cubicBezTo>
                <a:cubicBezTo>
                  <a:pt x="1037" y="1124"/>
                  <a:pt x="1053" y="1108"/>
                  <a:pt x="1053" y="1088"/>
                </a:cubicBezTo>
                <a:cubicBezTo>
                  <a:pt x="1053" y="1068"/>
                  <a:pt x="1037" y="1052"/>
                  <a:pt x="1017" y="1052"/>
                </a:cubicBezTo>
                <a:cubicBezTo>
                  <a:pt x="976" y="1052"/>
                  <a:pt x="976" y="1052"/>
                  <a:pt x="976" y="1052"/>
                </a:cubicBezTo>
                <a:cubicBezTo>
                  <a:pt x="964" y="1052"/>
                  <a:pt x="955" y="1042"/>
                  <a:pt x="955" y="1030"/>
                </a:cubicBezTo>
                <a:cubicBezTo>
                  <a:pt x="955" y="1018"/>
                  <a:pt x="964" y="1009"/>
                  <a:pt x="976" y="1009"/>
                </a:cubicBezTo>
                <a:cubicBezTo>
                  <a:pt x="979" y="1009"/>
                  <a:pt x="979" y="1009"/>
                  <a:pt x="979" y="1009"/>
                </a:cubicBezTo>
                <a:cubicBezTo>
                  <a:pt x="990" y="1009"/>
                  <a:pt x="1000" y="999"/>
                  <a:pt x="1000" y="987"/>
                </a:cubicBezTo>
                <a:cubicBezTo>
                  <a:pt x="1000" y="975"/>
                  <a:pt x="990" y="965"/>
                  <a:pt x="979" y="965"/>
                </a:cubicBezTo>
                <a:cubicBezTo>
                  <a:pt x="941" y="965"/>
                  <a:pt x="941" y="965"/>
                  <a:pt x="941" y="965"/>
                </a:cubicBezTo>
                <a:cubicBezTo>
                  <a:pt x="937" y="965"/>
                  <a:pt x="933" y="962"/>
                  <a:pt x="933" y="958"/>
                </a:cubicBezTo>
                <a:cubicBezTo>
                  <a:pt x="933" y="954"/>
                  <a:pt x="937" y="951"/>
                  <a:pt x="941" y="951"/>
                </a:cubicBezTo>
                <a:cubicBezTo>
                  <a:pt x="1017" y="951"/>
                  <a:pt x="1017" y="951"/>
                  <a:pt x="1017" y="951"/>
                </a:cubicBezTo>
                <a:cubicBezTo>
                  <a:pt x="1029" y="951"/>
                  <a:pt x="1039" y="941"/>
                  <a:pt x="1039" y="929"/>
                </a:cubicBezTo>
                <a:cubicBezTo>
                  <a:pt x="1039" y="917"/>
                  <a:pt x="1029" y="908"/>
                  <a:pt x="1017" y="908"/>
                </a:cubicBezTo>
                <a:cubicBezTo>
                  <a:pt x="919" y="908"/>
                  <a:pt x="919" y="908"/>
                  <a:pt x="919" y="908"/>
                </a:cubicBezTo>
                <a:cubicBezTo>
                  <a:pt x="915" y="908"/>
                  <a:pt x="912" y="904"/>
                  <a:pt x="912" y="900"/>
                </a:cubicBezTo>
                <a:cubicBezTo>
                  <a:pt x="912" y="896"/>
                  <a:pt x="915" y="893"/>
                  <a:pt x="919" y="893"/>
                </a:cubicBezTo>
                <a:cubicBezTo>
                  <a:pt x="1053" y="893"/>
                  <a:pt x="1053" y="893"/>
                  <a:pt x="1053" y="893"/>
                </a:cubicBezTo>
                <a:cubicBezTo>
                  <a:pt x="1065" y="893"/>
                  <a:pt x="1075" y="883"/>
                  <a:pt x="1075" y="871"/>
                </a:cubicBezTo>
                <a:cubicBezTo>
                  <a:pt x="1075" y="859"/>
                  <a:pt x="1065" y="850"/>
                  <a:pt x="1053" y="850"/>
                </a:cubicBezTo>
                <a:cubicBezTo>
                  <a:pt x="914" y="850"/>
                  <a:pt x="914" y="850"/>
                  <a:pt x="914" y="850"/>
                </a:cubicBezTo>
                <a:cubicBezTo>
                  <a:pt x="910" y="850"/>
                  <a:pt x="906" y="846"/>
                  <a:pt x="906" y="842"/>
                </a:cubicBezTo>
                <a:cubicBezTo>
                  <a:pt x="906" y="838"/>
                  <a:pt x="910" y="835"/>
                  <a:pt x="914" y="835"/>
                </a:cubicBezTo>
                <a:cubicBezTo>
                  <a:pt x="1049" y="835"/>
                  <a:pt x="1049" y="835"/>
                  <a:pt x="1049" y="835"/>
                </a:cubicBezTo>
                <a:cubicBezTo>
                  <a:pt x="1061" y="835"/>
                  <a:pt x="1071" y="825"/>
                  <a:pt x="1071" y="814"/>
                </a:cubicBezTo>
                <a:cubicBezTo>
                  <a:pt x="1071" y="802"/>
                  <a:pt x="1061" y="792"/>
                  <a:pt x="1049" y="792"/>
                </a:cubicBezTo>
                <a:cubicBezTo>
                  <a:pt x="905" y="792"/>
                  <a:pt x="905" y="792"/>
                  <a:pt x="905" y="792"/>
                </a:cubicBezTo>
                <a:cubicBezTo>
                  <a:pt x="901" y="792"/>
                  <a:pt x="898" y="789"/>
                  <a:pt x="898" y="785"/>
                </a:cubicBezTo>
                <a:cubicBezTo>
                  <a:pt x="898" y="781"/>
                  <a:pt x="901" y="777"/>
                  <a:pt x="905" y="777"/>
                </a:cubicBezTo>
                <a:cubicBezTo>
                  <a:pt x="1104" y="777"/>
                  <a:pt x="1104" y="777"/>
                  <a:pt x="1104" y="777"/>
                </a:cubicBezTo>
                <a:cubicBezTo>
                  <a:pt x="1116" y="777"/>
                  <a:pt x="1125" y="768"/>
                  <a:pt x="1125" y="756"/>
                </a:cubicBezTo>
                <a:cubicBezTo>
                  <a:pt x="1125" y="744"/>
                  <a:pt x="1116" y="734"/>
                  <a:pt x="1104" y="734"/>
                </a:cubicBezTo>
                <a:cubicBezTo>
                  <a:pt x="791" y="734"/>
                  <a:pt x="791" y="734"/>
                  <a:pt x="791" y="734"/>
                </a:cubicBezTo>
                <a:cubicBezTo>
                  <a:pt x="787" y="734"/>
                  <a:pt x="784" y="731"/>
                  <a:pt x="784" y="727"/>
                </a:cubicBezTo>
                <a:cubicBezTo>
                  <a:pt x="784" y="723"/>
                  <a:pt x="787" y="720"/>
                  <a:pt x="791" y="720"/>
                </a:cubicBezTo>
                <a:cubicBezTo>
                  <a:pt x="1046" y="720"/>
                  <a:pt x="1046" y="720"/>
                  <a:pt x="1046" y="720"/>
                </a:cubicBezTo>
                <a:cubicBezTo>
                  <a:pt x="1058" y="720"/>
                  <a:pt x="1068" y="710"/>
                  <a:pt x="1068" y="698"/>
                </a:cubicBezTo>
                <a:cubicBezTo>
                  <a:pt x="1068" y="686"/>
                  <a:pt x="1058" y="676"/>
                  <a:pt x="1046" y="676"/>
                </a:cubicBezTo>
                <a:cubicBezTo>
                  <a:pt x="763" y="676"/>
                  <a:pt x="763" y="676"/>
                  <a:pt x="763" y="676"/>
                </a:cubicBezTo>
                <a:cubicBezTo>
                  <a:pt x="759" y="676"/>
                  <a:pt x="755" y="673"/>
                  <a:pt x="755" y="669"/>
                </a:cubicBezTo>
                <a:cubicBezTo>
                  <a:pt x="755" y="665"/>
                  <a:pt x="759" y="662"/>
                  <a:pt x="763" y="662"/>
                </a:cubicBezTo>
                <a:cubicBezTo>
                  <a:pt x="1011" y="662"/>
                  <a:pt x="1011" y="662"/>
                  <a:pt x="1011" y="662"/>
                </a:cubicBezTo>
                <a:cubicBezTo>
                  <a:pt x="1022" y="662"/>
                  <a:pt x="1032" y="652"/>
                  <a:pt x="1032" y="640"/>
                </a:cubicBezTo>
                <a:cubicBezTo>
                  <a:pt x="1032" y="628"/>
                  <a:pt x="1022" y="619"/>
                  <a:pt x="1011" y="619"/>
                </a:cubicBezTo>
                <a:cubicBezTo>
                  <a:pt x="805" y="619"/>
                  <a:pt x="805" y="619"/>
                  <a:pt x="805" y="619"/>
                </a:cubicBezTo>
                <a:cubicBezTo>
                  <a:pt x="801" y="619"/>
                  <a:pt x="798" y="615"/>
                  <a:pt x="798" y="611"/>
                </a:cubicBezTo>
                <a:cubicBezTo>
                  <a:pt x="798" y="607"/>
                  <a:pt x="801" y="604"/>
                  <a:pt x="805" y="604"/>
                </a:cubicBezTo>
                <a:cubicBezTo>
                  <a:pt x="860" y="604"/>
                  <a:pt x="860" y="604"/>
                  <a:pt x="860" y="604"/>
                </a:cubicBezTo>
                <a:cubicBezTo>
                  <a:pt x="872" y="604"/>
                  <a:pt x="881" y="594"/>
                  <a:pt x="881" y="582"/>
                </a:cubicBezTo>
                <a:cubicBezTo>
                  <a:pt x="881" y="570"/>
                  <a:pt x="872" y="561"/>
                  <a:pt x="860" y="561"/>
                </a:cubicBezTo>
                <a:cubicBezTo>
                  <a:pt x="805" y="561"/>
                  <a:pt x="805" y="561"/>
                  <a:pt x="805" y="561"/>
                </a:cubicBezTo>
                <a:cubicBezTo>
                  <a:pt x="801" y="561"/>
                  <a:pt x="798" y="557"/>
                  <a:pt x="798" y="553"/>
                </a:cubicBezTo>
                <a:cubicBezTo>
                  <a:pt x="798" y="549"/>
                  <a:pt x="801" y="546"/>
                  <a:pt x="805" y="546"/>
                </a:cubicBezTo>
                <a:cubicBezTo>
                  <a:pt x="972" y="546"/>
                  <a:pt x="972" y="546"/>
                  <a:pt x="972" y="546"/>
                </a:cubicBezTo>
                <a:cubicBezTo>
                  <a:pt x="984" y="546"/>
                  <a:pt x="993" y="536"/>
                  <a:pt x="993" y="524"/>
                </a:cubicBezTo>
                <a:cubicBezTo>
                  <a:pt x="993" y="513"/>
                  <a:pt x="984" y="503"/>
                  <a:pt x="972" y="503"/>
                </a:cubicBezTo>
                <a:cubicBezTo>
                  <a:pt x="846" y="503"/>
                  <a:pt x="846" y="503"/>
                  <a:pt x="846" y="503"/>
                </a:cubicBezTo>
                <a:cubicBezTo>
                  <a:pt x="842" y="503"/>
                  <a:pt x="839" y="500"/>
                  <a:pt x="839" y="496"/>
                </a:cubicBezTo>
                <a:cubicBezTo>
                  <a:pt x="839" y="492"/>
                  <a:pt x="842" y="488"/>
                  <a:pt x="846" y="488"/>
                </a:cubicBezTo>
                <a:cubicBezTo>
                  <a:pt x="969" y="488"/>
                  <a:pt x="969" y="488"/>
                  <a:pt x="969" y="488"/>
                </a:cubicBezTo>
                <a:cubicBezTo>
                  <a:pt x="981" y="488"/>
                  <a:pt x="991" y="479"/>
                  <a:pt x="991" y="467"/>
                </a:cubicBezTo>
                <a:cubicBezTo>
                  <a:pt x="991" y="455"/>
                  <a:pt x="981" y="445"/>
                  <a:pt x="969" y="445"/>
                </a:cubicBezTo>
                <a:cubicBezTo>
                  <a:pt x="768" y="445"/>
                  <a:pt x="768" y="445"/>
                  <a:pt x="768" y="445"/>
                </a:cubicBezTo>
                <a:cubicBezTo>
                  <a:pt x="764" y="445"/>
                  <a:pt x="761" y="442"/>
                  <a:pt x="761" y="438"/>
                </a:cubicBezTo>
                <a:cubicBezTo>
                  <a:pt x="761" y="434"/>
                  <a:pt x="764" y="430"/>
                  <a:pt x="768" y="430"/>
                </a:cubicBezTo>
                <a:cubicBezTo>
                  <a:pt x="804" y="430"/>
                  <a:pt x="804" y="430"/>
                  <a:pt x="804" y="430"/>
                </a:cubicBezTo>
                <a:cubicBezTo>
                  <a:pt x="816" y="430"/>
                  <a:pt x="826" y="421"/>
                  <a:pt x="826" y="409"/>
                </a:cubicBezTo>
                <a:cubicBezTo>
                  <a:pt x="826" y="397"/>
                  <a:pt x="816" y="387"/>
                  <a:pt x="804" y="387"/>
                </a:cubicBezTo>
                <a:cubicBezTo>
                  <a:pt x="766" y="387"/>
                  <a:pt x="766" y="387"/>
                  <a:pt x="766" y="387"/>
                </a:cubicBezTo>
                <a:cubicBezTo>
                  <a:pt x="762" y="387"/>
                  <a:pt x="759" y="384"/>
                  <a:pt x="759" y="380"/>
                </a:cubicBezTo>
                <a:cubicBezTo>
                  <a:pt x="759" y="376"/>
                  <a:pt x="762" y="373"/>
                  <a:pt x="766" y="373"/>
                </a:cubicBezTo>
                <a:cubicBezTo>
                  <a:pt x="885" y="373"/>
                  <a:pt x="885" y="373"/>
                  <a:pt x="885" y="373"/>
                </a:cubicBezTo>
                <a:cubicBezTo>
                  <a:pt x="886" y="373"/>
                  <a:pt x="887" y="373"/>
                  <a:pt x="888" y="373"/>
                </a:cubicBezTo>
                <a:cubicBezTo>
                  <a:pt x="1592" y="373"/>
                  <a:pt x="1592" y="373"/>
                  <a:pt x="1592" y="373"/>
                </a:cubicBezTo>
                <a:cubicBezTo>
                  <a:pt x="1596" y="373"/>
                  <a:pt x="1599" y="376"/>
                  <a:pt x="1599" y="380"/>
                </a:cubicBezTo>
                <a:cubicBezTo>
                  <a:pt x="1599" y="384"/>
                  <a:pt x="1596" y="388"/>
                  <a:pt x="1592" y="388"/>
                </a:cubicBezTo>
                <a:cubicBezTo>
                  <a:pt x="855" y="388"/>
                  <a:pt x="855" y="388"/>
                  <a:pt x="855" y="388"/>
                </a:cubicBezTo>
                <a:cubicBezTo>
                  <a:pt x="843" y="388"/>
                  <a:pt x="834" y="397"/>
                  <a:pt x="834" y="409"/>
                </a:cubicBezTo>
                <a:cubicBezTo>
                  <a:pt x="834" y="421"/>
                  <a:pt x="843" y="431"/>
                  <a:pt x="855" y="431"/>
                </a:cubicBezTo>
                <a:cubicBezTo>
                  <a:pt x="1592" y="431"/>
                  <a:pt x="1592" y="431"/>
                  <a:pt x="1592" y="431"/>
                </a:cubicBezTo>
                <a:cubicBezTo>
                  <a:pt x="1596" y="431"/>
                  <a:pt x="1599" y="434"/>
                  <a:pt x="1599" y="438"/>
                </a:cubicBezTo>
                <a:cubicBezTo>
                  <a:pt x="1599" y="442"/>
                  <a:pt x="1596" y="445"/>
                  <a:pt x="1592" y="445"/>
                </a:cubicBezTo>
                <a:cubicBezTo>
                  <a:pt x="1039" y="445"/>
                  <a:pt x="1039" y="445"/>
                  <a:pt x="1039" y="445"/>
                </a:cubicBezTo>
                <a:cubicBezTo>
                  <a:pt x="1027" y="445"/>
                  <a:pt x="1017" y="455"/>
                  <a:pt x="1017" y="467"/>
                </a:cubicBezTo>
                <a:cubicBezTo>
                  <a:pt x="1017" y="479"/>
                  <a:pt x="1027" y="489"/>
                  <a:pt x="1039" y="489"/>
                </a:cubicBezTo>
                <a:cubicBezTo>
                  <a:pt x="1553" y="489"/>
                  <a:pt x="1553" y="489"/>
                  <a:pt x="1553" y="489"/>
                </a:cubicBezTo>
                <a:cubicBezTo>
                  <a:pt x="1557" y="489"/>
                  <a:pt x="1560" y="492"/>
                  <a:pt x="1560" y="496"/>
                </a:cubicBezTo>
                <a:cubicBezTo>
                  <a:pt x="1560" y="500"/>
                  <a:pt x="1557" y="503"/>
                  <a:pt x="1553" y="503"/>
                </a:cubicBezTo>
                <a:cubicBezTo>
                  <a:pt x="1039" y="503"/>
                  <a:pt x="1039" y="503"/>
                  <a:pt x="1039" y="503"/>
                </a:cubicBezTo>
                <a:cubicBezTo>
                  <a:pt x="1027" y="503"/>
                  <a:pt x="1017" y="513"/>
                  <a:pt x="1017" y="525"/>
                </a:cubicBezTo>
                <a:cubicBezTo>
                  <a:pt x="1017" y="537"/>
                  <a:pt x="1027" y="546"/>
                  <a:pt x="1039" y="546"/>
                </a:cubicBezTo>
                <a:cubicBezTo>
                  <a:pt x="1528" y="546"/>
                  <a:pt x="1528" y="546"/>
                  <a:pt x="1528" y="546"/>
                </a:cubicBezTo>
                <a:cubicBezTo>
                  <a:pt x="1532" y="546"/>
                  <a:pt x="1536" y="550"/>
                  <a:pt x="1536" y="554"/>
                </a:cubicBezTo>
                <a:cubicBezTo>
                  <a:pt x="1536" y="558"/>
                  <a:pt x="1532" y="561"/>
                  <a:pt x="1528" y="561"/>
                </a:cubicBezTo>
                <a:cubicBezTo>
                  <a:pt x="1019" y="561"/>
                  <a:pt x="1019" y="561"/>
                  <a:pt x="1019" y="561"/>
                </a:cubicBezTo>
                <a:cubicBezTo>
                  <a:pt x="1007" y="561"/>
                  <a:pt x="997" y="571"/>
                  <a:pt x="997" y="583"/>
                </a:cubicBezTo>
                <a:cubicBezTo>
                  <a:pt x="997" y="595"/>
                  <a:pt x="1007" y="604"/>
                  <a:pt x="1019" y="604"/>
                </a:cubicBezTo>
                <a:cubicBezTo>
                  <a:pt x="1526" y="604"/>
                  <a:pt x="1526" y="604"/>
                  <a:pt x="1526" y="604"/>
                </a:cubicBezTo>
                <a:cubicBezTo>
                  <a:pt x="1530" y="604"/>
                  <a:pt x="1534" y="607"/>
                  <a:pt x="1534" y="612"/>
                </a:cubicBezTo>
                <a:cubicBezTo>
                  <a:pt x="1534" y="616"/>
                  <a:pt x="1530" y="619"/>
                  <a:pt x="1526" y="619"/>
                </a:cubicBezTo>
                <a:cubicBezTo>
                  <a:pt x="1068" y="619"/>
                  <a:pt x="1068" y="619"/>
                  <a:pt x="1068" y="619"/>
                </a:cubicBezTo>
                <a:cubicBezTo>
                  <a:pt x="1056" y="619"/>
                  <a:pt x="1046" y="629"/>
                  <a:pt x="1046" y="640"/>
                </a:cubicBezTo>
                <a:cubicBezTo>
                  <a:pt x="1046" y="652"/>
                  <a:pt x="1056" y="662"/>
                  <a:pt x="1068" y="662"/>
                </a:cubicBezTo>
                <a:cubicBezTo>
                  <a:pt x="1436" y="662"/>
                  <a:pt x="1436" y="662"/>
                  <a:pt x="1436" y="662"/>
                </a:cubicBezTo>
                <a:cubicBezTo>
                  <a:pt x="1440" y="662"/>
                  <a:pt x="1443" y="665"/>
                  <a:pt x="1443" y="669"/>
                </a:cubicBezTo>
                <a:cubicBezTo>
                  <a:pt x="1443" y="673"/>
                  <a:pt x="1440" y="677"/>
                  <a:pt x="1436" y="677"/>
                </a:cubicBezTo>
                <a:cubicBezTo>
                  <a:pt x="1287" y="677"/>
                  <a:pt x="1287" y="677"/>
                  <a:pt x="1287" y="677"/>
                </a:cubicBezTo>
                <a:cubicBezTo>
                  <a:pt x="1276" y="677"/>
                  <a:pt x="1266" y="686"/>
                  <a:pt x="1266" y="698"/>
                </a:cubicBezTo>
                <a:cubicBezTo>
                  <a:pt x="1266" y="710"/>
                  <a:pt x="1276" y="720"/>
                  <a:pt x="1287" y="720"/>
                </a:cubicBezTo>
                <a:cubicBezTo>
                  <a:pt x="1454" y="720"/>
                  <a:pt x="1454" y="720"/>
                  <a:pt x="1454" y="720"/>
                </a:cubicBezTo>
                <a:cubicBezTo>
                  <a:pt x="1458" y="720"/>
                  <a:pt x="1461" y="723"/>
                  <a:pt x="1461" y="727"/>
                </a:cubicBezTo>
                <a:cubicBezTo>
                  <a:pt x="1461" y="731"/>
                  <a:pt x="1458" y="734"/>
                  <a:pt x="1454" y="734"/>
                </a:cubicBezTo>
                <a:cubicBezTo>
                  <a:pt x="1321" y="734"/>
                  <a:pt x="1321" y="734"/>
                  <a:pt x="1321" y="734"/>
                </a:cubicBezTo>
                <a:cubicBezTo>
                  <a:pt x="1309" y="734"/>
                  <a:pt x="1300" y="744"/>
                  <a:pt x="1300" y="756"/>
                </a:cubicBezTo>
                <a:cubicBezTo>
                  <a:pt x="1300" y="768"/>
                  <a:pt x="1309" y="778"/>
                  <a:pt x="1321" y="778"/>
                </a:cubicBezTo>
                <a:cubicBezTo>
                  <a:pt x="1549" y="778"/>
                  <a:pt x="1549" y="778"/>
                  <a:pt x="1549" y="778"/>
                </a:cubicBezTo>
                <a:cubicBezTo>
                  <a:pt x="1553" y="778"/>
                  <a:pt x="1556" y="781"/>
                  <a:pt x="1556" y="785"/>
                </a:cubicBezTo>
                <a:cubicBezTo>
                  <a:pt x="1556" y="789"/>
                  <a:pt x="1553" y="792"/>
                  <a:pt x="1549" y="792"/>
                </a:cubicBezTo>
                <a:cubicBezTo>
                  <a:pt x="1455" y="792"/>
                  <a:pt x="1455" y="792"/>
                  <a:pt x="1455" y="792"/>
                </a:cubicBezTo>
                <a:cubicBezTo>
                  <a:pt x="1443" y="792"/>
                  <a:pt x="1434" y="802"/>
                  <a:pt x="1434" y="814"/>
                </a:cubicBezTo>
                <a:cubicBezTo>
                  <a:pt x="1434" y="826"/>
                  <a:pt x="1443" y="835"/>
                  <a:pt x="1455" y="835"/>
                </a:cubicBezTo>
                <a:cubicBezTo>
                  <a:pt x="1623" y="835"/>
                  <a:pt x="1623" y="835"/>
                  <a:pt x="1623" y="835"/>
                </a:cubicBezTo>
                <a:cubicBezTo>
                  <a:pt x="1635" y="835"/>
                  <a:pt x="1645" y="826"/>
                  <a:pt x="1645" y="814"/>
                </a:cubicBezTo>
                <a:cubicBezTo>
                  <a:pt x="1645" y="802"/>
                  <a:pt x="1635" y="792"/>
                  <a:pt x="1623" y="792"/>
                </a:cubicBezTo>
                <a:cubicBezTo>
                  <a:pt x="1607" y="792"/>
                  <a:pt x="1607" y="792"/>
                  <a:pt x="1607" y="792"/>
                </a:cubicBezTo>
                <a:cubicBezTo>
                  <a:pt x="1603" y="792"/>
                  <a:pt x="1600" y="789"/>
                  <a:pt x="1600" y="785"/>
                </a:cubicBezTo>
                <a:cubicBezTo>
                  <a:pt x="1600" y="781"/>
                  <a:pt x="1603" y="778"/>
                  <a:pt x="1607" y="778"/>
                </a:cubicBezTo>
                <a:cubicBezTo>
                  <a:pt x="1683" y="778"/>
                  <a:pt x="1683" y="778"/>
                  <a:pt x="1683" y="778"/>
                </a:cubicBezTo>
                <a:cubicBezTo>
                  <a:pt x="1687" y="778"/>
                  <a:pt x="1690" y="781"/>
                  <a:pt x="1690" y="785"/>
                </a:cubicBezTo>
                <a:cubicBezTo>
                  <a:pt x="1690" y="789"/>
                  <a:pt x="1687" y="792"/>
                  <a:pt x="1683" y="792"/>
                </a:cubicBezTo>
                <a:cubicBezTo>
                  <a:pt x="1673" y="792"/>
                  <a:pt x="1673" y="792"/>
                  <a:pt x="1673" y="792"/>
                </a:cubicBezTo>
                <a:cubicBezTo>
                  <a:pt x="1662" y="792"/>
                  <a:pt x="1652" y="802"/>
                  <a:pt x="1652" y="814"/>
                </a:cubicBezTo>
                <a:cubicBezTo>
                  <a:pt x="1652" y="826"/>
                  <a:pt x="1662" y="835"/>
                  <a:pt x="1673" y="835"/>
                </a:cubicBezTo>
                <a:cubicBezTo>
                  <a:pt x="1681" y="835"/>
                  <a:pt x="1681" y="835"/>
                  <a:pt x="1681" y="835"/>
                </a:cubicBezTo>
                <a:cubicBezTo>
                  <a:pt x="1693" y="835"/>
                  <a:pt x="1703" y="845"/>
                  <a:pt x="1703" y="857"/>
                </a:cubicBezTo>
                <a:cubicBezTo>
                  <a:pt x="1703" y="869"/>
                  <a:pt x="1693" y="879"/>
                  <a:pt x="1681" y="879"/>
                </a:cubicBezTo>
                <a:cubicBezTo>
                  <a:pt x="1550" y="879"/>
                  <a:pt x="1550" y="879"/>
                  <a:pt x="1550" y="879"/>
                </a:cubicBezTo>
                <a:cubicBezTo>
                  <a:pt x="1538" y="879"/>
                  <a:pt x="1529" y="889"/>
                  <a:pt x="1529" y="901"/>
                </a:cubicBezTo>
                <a:cubicBezTo>
                  <a:pt x="1529" y="913"/>
                  <a:pt x="1538" y="922"/>
                  <a:pt x="1550" y="922"/>
                </a:cubicBezTo>
                <a:cubicBezTo>
                  <a:pt x="1697" y="922"/>
                  <a:pt x="1697" y="922"/>
                  <a:pt x="1697" y="922"/>
                </a:cubicBezTo>
                <a:cubicBezTo>
                  <a:pt x="1701" y="922"/>
                  <a:pt x="1704" y="925"/>
                  <a:pt x="1704" y="929"/>
                </a:cubicBezTo>
                <a:cubicBezTo>
                  <a:pt x="1704" y="934"/>
                  <a:pt x="1701" y="937"/>
                  <a:pt x="1697" y="937"/>
                </a:cubicBezTo>
                <a:cubicBezTo>
                  <a:pt x="1504" y="937"/>
                  <a:pt x="1504" y="937"/>
                  <a:pt x="1504" y="937"/>
                </a:cubicBezTo>
                <a:cubicBezTo>
                  <a:pt x="1492" y="937"/>
                  <a:pt x="1482" y="946"/>
                  <a:pt x="1482" y="958"/>
                </a:cubicBezTo>
                <a:cubicBezTo>
                  <a:pt x="1482" y="970"/>
                  <a:pt x="1492" y="980"/>
                  <a:pt x="1504" y="980"/>
                </a:cubicBezTo>
                <a:cubicBezTo>
                  <a:pt x="1712" y="980"/>
                  <a:pt x="1712" y="980"/>
                  <a:pt x="1712" y="980"/>
                </a:cubicBezTo>
                <a:cubicBezTo>
                  <a:pt x="1716" y="980"/>
                  <a:pt x="1719" y="983"/>
                  <a:pt x="1719" y="987"/>
                </a:cubicBezTo>
                <a:cubicBezTo>
                  <a:pt x="1719" y="991"/>
                  <a:pt x="1716" y="995"/>
                  <a:pt x="1712" y="995"/>
                </a:cubicBezTo>
                <a:cubicBezTo>
                  <a:pt x="1505" y="995"/>
                  <a:pt x="1505" y="995"/>
                  <a:pt x="1505" y="995"/>
                </a:cubicBezTo>
                <a:cubicBezTo>
                  <a:pt x="1494" y="995"/>
                  <a:pt x="1484" y="1004"/>
                  <a:pt x="1484" y="1016"/>
                </a:cubicBezTo>
                <a:cubicBezTo>
                  <a:pt x="1484" y="1028"/>
                  <a:pt x="1494" y="1038"/>
                  <a:pt x="1505" y="1038"/>
                </a:cubicBezTo>
                <a:cubicBezTo>
                  <a:pt x="1693" y="1038"/>
                  <a:pt x="1693" y="1038"/>
                  <a:pt x="1693" y="1038"/>
                </a:cubicBezTo>
                <a:cubicBezTo>
                  <a:pt x="1697" y="1038"/>
                  <a:pt x="1701" y="1041"/>
                  <a:pt x="1701" y="1045"/>
                </a:cubicBezTo>
                <a:cubicBezTo>
                  <a:pt x="1701" y="1049"/>
                  <a:pt x="1697" y="1052"/>
                  <a:pt x="1693" y="1052"/>
                </a:cubicBezTo>
                <a:cubicBezTo>
                  <a:pt x="1635" y="1052"/>
                  <a:pt x="1635" y="1052"/>
                  <a:pt x="1635" y="1052"/>
                </a:cubicBezTo>
                <a:cubicBezTo>
                  <a:pt x="1623" y="1052"/>
                  <a:pt x="1613" y="1062"/>
                  <a:pt x="1613" y="1074"/>
                </a:cubicBezTo>
                <a:cubicBezTo>
                  <a:pt x="1613" y="1086"/>
                  <a:pt x="1623" y="1096"/>
                  <a:pt x="1635" y="1096"/>
                </a:cubicBezTo>
                <a:cubicBezTo>
                  <a:pt x="1658" y="1096"/>
                  <a:pt x="1658" y="1096"/>
                  <a:pt x="1658" y="1096"/>
                </a:cubicBezTo>
                <a:cubicBezTo>
                  <a:pt x="1662" y="1096"/>
                  <a:pt x="1665" y="1099"/>
                  <a:pt x="1665" y="1103"/>
                </a:cubicBezTo>
                <a:cubicBezTo>
                  <a:pt x="1665" y="1107"/>
                  <a:pt x="1662" y="1110"/>
                  <a:pt x="1658" y="1110"/>
                </a:cubicBezTo>
                <a:cubicBezTo>
                  <a:pt x="1650" y="1110"/>
                  <a:pt x="1650" y="1110"/>
                  <a:pt x="1650" y="1110"/>
                </a:cubicBezTo>
                <a:cubicBezTo>
                  <a:pt x="1630" y="1110"/>
                  <a:pt x="1614" y="1126"/>
                  <a:pt x="1614" y="1146"/>
                </a:cubicBezTo>
                <a:cubicBezTo>
                  <a:pt x="1614" y="1166"/>
                  <a:pt x="1630" y="1182"/>
                  <a:pt x="1650" y="1182"/>
                </a:cubicBezTo>
                <a:cubicBezTo>
                  <a:pt x="1789" y="1182"/>
                  <a:pt x="1789" y="1182"/>
                  <a:pt x="1789" y="1182"/>
                </a:cubicBezTo>
                <a:cubicBezTo>
                  <a:pt x="1801" y="1182"/>
                  <a:pt x="1811" y="1173"/>
                  <a:pt x="1811" y="1161"/>
                </a:cubicBezTo>
                <a:cubicBezTo>
                  <a:pt x="1811" y="1149"/>
                  <a:pt x="1801" y="1139"/>
                  <a:pt x="1789" y="1139"/>
                </a:cubicBezTo>
                <a:cubicBezTo>
                  <a:pt x="1766" y="1139"/>
                  <a:pt x="1766" y="1139"/>
                  <a:pt x="1766" y="1139"/>
                </a:cubicBezTo>
                <a:cubicBezTo>
                  <a:pt x="1762" y="1139"/>
                  <a:pt x="1759" y="1136"/>
                  <a:pt x="1759" y="1132"/>
                </a:cubicBezTo>
                <a:cubicBezTo>
                  <a:pt x="1759" y="1128"/>
                  <a:pt x="1762" y="1125"/>
                  <a:pt x="1766" y="1125"/>
                </a:cubicBezTo>
                <a:cubicBezTo>
                  <a:pt x="1824" y="1125"/>
                  <a:pt x="1824" y="1125"/>
                  <a:pt x="1824" y="1125"/>
                </a:cubicBezTo>
                <a:cubicBezTo>
                  <a:pt x="1836" y="1125"/>
                  <a:pt x="1846" y="1115"/>
                  <a:pt x="1846" y="1103"/>
                </a:cubicBezTo>
                <a:cubicBezTo>
                  <a:pt x="1846" y="1091"/>
                  <a:pt x="1836" y="1081"/>
                  <a:pt x="1824" y="1081"/>
                </a:cubicBezTo>
                <a:cubicBezTo>
                  <a:pt x="1797" y="1081"/>
                  <a:pt x="1797" y="1081"/>
                  <a:pt x="1797" y="1081"/>
                </a:cubicBezTo>
                <a:cubicBezTo>
                  <a:pt x="1793" y="1081"/>
                  <a:pt x="1790" y="1078"/>
                  <a:pt x="1790" y="1074"/>
                </a:cubicBezTo>
                <a:cubicBezTo>
                  <a:pt x="1790" y="1070"/>
                  <a:pt x="1793" y="1067"/>
                  <a:pt x="1797" y="1067"/>
                </a:cubicBezTo>
                <a:cubicBezTo>
                  <a:pt x="1843" y="1067"/>
                  <a:pt x="1843" y="1067"/>
                  <a:pt x="1843" y="1067"/>
                </a:cubicBezTo>
                <a:cubicBezTo>
                  <a:pt x="1855" y="1067"/>
                  <a:pt x="1864" y="1057"/>
                  <a:pt x="1864" y="1045"/>
                </a:cubicBezTo>
                <a:cubicBezTo>
                  <a:pt x="1864" y="1033"/>
                  <a:pt x="1855" y="1024"/>
                  <a:pt x="1843" y="1024"/>
                </a:cubicBezTo>
                <a:cubicBezTo>
                  <a:pt x="1791" y="1023"/>
                  <a:pt x="1791" y="1023"/>
                  <a:pt x="1791" y="1023"/>
                </a:cubicBezTo>
                <a:cubicBezTo>
                  <a:pt x="1787" y="1023"/>
                  <a:pt x="1784" y="1020"/>
                  <a:pt x="1784" y="1016"/>
                </a:cubicBezTo>
                <a:cubicBezTo>
                  <a:pt x="1784" y="1012"/>
                  <a:pt x="1787" y="1009"/>
                  <a:pt x="1791" y="1009"/>
                </a:cubicBezTo>
                <a:cubicBezTo>
                  <a:pt x="1876" y="1009"/>
                  <a:pt x="1876" y="1009"/>
                  <a:pt x="1876" y="1009"/>
                </a:cubicBezTo>
                <a:cubicBezTo>
                  <a:pt x="1945" y="1009"/>
                  <a:pt x="2002" y="955"/>
                  <a:pt x="2008" y="887"/>
                </a:cubicBezTo>
                <a:cubicBezTo>
                  <a:pt x="2015" y="884"/>
                  <a:pt x="2020" y="878"/>
                  <a:pt x="2020" y="870"/>
                </a:cubicBezTo>
                <a:cubicBezTo>
                  <a:pt x="2020" y="860"/>
                  <a:pt x="2011" y="851"/>
                  <a:pt x="2001" y="851"/>
                </a:cubicBezTo>
                <a:close/>
                <a:moveTo>
                  <a:pt x="868" y="358"/>
                </a:moveTo>
                <a:cubicBezTo>
                  <a:pt x="766" y="358"/>
                  <a:pt x="766" y="358"/>
                  <a:pt x="766" y="358"/>
                </a:cubicBezTo>
                <a:cubicBezTo>
                  <a:pt x="754" y="358"/>
                  <a:pt x="744" y="368"/>
                  <a:pt x="744" y="380"/>
                </a:cubicBezTo>
                <a:cubicBezTo>
                  <a:pt x="744" y="392"/>
                  <a:pt x="754" y="402"/>
                  <a:pt x="766" y="402"/>
                </a:cubicBezTo>
                <a:cubicBezTo>
                  <a:pt x="804" y="402"/>
                  <a:pt x="804" y="402"/>
                  <a:pt x="804" y="402"/>
                </a:cubicBezTo>
                <a:cubicBezTo>
                  <a:pt x="809" y="402"/>
                  <a:pt x="812" y="405"/>
                  <a:pt x="812" y="409"/>
                </a:cubicBezTo>
                <a:cubicBezTo>
                  <a:pt x="812" y="413"/>
                  <a:pt x="809" y="416"/>
                  <a:pt x="804" y="416"/>
                </a:cubicBezTo>
                <a:cubicBezTo>
                  <a:pt x="768" y="416"/>
                  <a:pt x="768" y="416"/>
                  <a:pt x="768" y="416"/>
                </a:cubicBezTo>
                <a:cubicBezTo>
                  <a:pt x="756" y="416"/>
                  <a:pt x="747" y="426"/>
                  <a:pt x="747" y="438"/>
                </a:cubicBezTo>
                <a:cubicBezTo>
                  <a:pt x="747" y="450"/>
                  <a:pt x="756" y="459"/>
                  <a:pt x="768" y="459"/>
                </a:cubicBezTo>
                <a:cubicBezTo>
                  <a:pt x="969" y="459"/>
                  <a:pt x="969" y="459"/>
                  <a:pt x="969" y="459"/>
                </a:cubicBezTo>
                <a:cubicBezTo>
                  <a:pt x="973" y="459"/>
                  <a:pt x="977" y="463"/>
                  <a:pt x="977" y="467"/>
                </a:cubicBezTo>
                <a:cubicBezTo>
                  <a:pt x="977" y="471"/>
                  <a:pt x="973" y="474"/>
                  <a:pt x="969" y="474"/>
                </a:cubicBezTo>
                <a:cubicBezTo>
                  <a:pt x="846" y="474"/>
                  <a:pt x="846" y="474"/>
                  <a:pt x="846" y="474"/>
                </a:cubicBezTo>
                <a:cubicBezTo>
                  <a:pt x="834" y="474"/>
                  <a:pt x="824" y="484"/>
                  <a:pt x="824" y="496"/>
                </a:cubicBezTo>
                <a:cubicBezTo>
                  <a:pt x="824" y="507"/>
                  <a:pt x="834" y="517"/>
                  <a:pt x="846" y="517"/>
                </a:cubicBezTo>
                <a:cubicBezTo>
                  <a:pt x="972" y="517"/>
                  <a:pt x="972" y="517"/>
                  <a:pt x="972" y="517"/>
                </a:cubicBezTo>
                <a:cubicBezTo>
                  <a:pt x="976" y="517"/>
                  <a:pt x="979" y="520"/>
                  <a:pt x="979" y="524"/>
                </a:cubicBezTo>
                <a:cubicBezTo>
                  <a:pt x="979" y="529"/>
                  <a:pt x="976" y="532"/>
                  <a:pt x="972" y="532"/>
                </a:cubicBezTo>
                <a:cubicBezTo>
                  <a:pt x="805" y="532"/>
                  <a:pt x="805" y="532"/>
                  <a:pt x="805" y="532"/>
                </a:cubicBezTo>
                <a:cubicBezTo>
                  <a:pt x="793" y="532"/>
                  <a:pt x="783" y="541"/>
                  <a:pt x="783" y="553"/>
                </a:cubicBezTo>
                <a:cubicBezTo>
                  <a:pt x="783" y="565"/>
                  <a:pt x="793" y="575"/>
                  <a:pt x="805" y="575"/>
                </a:cubicBezTo>
                <a:cubicBezTo>
                  <a:pt x="860" y="575"/>
                  <a:pt x="860" y="575"/>
                  <a:pt x="860" y="575"/>
                </a:cubicBezTo>
                <a:cubicBezTo>
                  <a:pt x="864" y="575"/>
                  <a:pt x="867" y="578"/>
                  <a:pt x="867" y="582"/>
                </a:cubicBezTo>
                <a:cubicBezTo>
                  <a:pt x="867" y="586"/>
                  <a:pt x="864" y="590"/>
                  <a:pt x="860" y="590"/>
                </a:cubicBezTo>
                <a:cubicBezTo>
                  <a:pt x="805" y="590"/>
                  <a:pt x="805" y="590"/>
                  <a:pt x="805" y="590"/>
                </a:cubicBezTo>
                <a:cubicBezTo>
                  <a:pt x="793" y="590"/>
                  <a:pt x="783" y="599"/>
                  <a:pt x="783" y="611"/>
                </a:cubicBezTo>
                <a:cubicBezTo>
                  <a:pt x="783" y="623"/>
                  <a:pt x="793" y="633"/>
                  <a:pt x="805" y="633"/>
                </a:cubicBezTo>
                <a:cubicBezTo>
                  <a:pt x="1011" y="633"/>
                  <a:pt x="1011" y="633"/>
                  <a:pt x="1011" y="633"/>
                </a:cubicBezTo>
                <a:cubicBezTo>
                  <a:pt x="1015" y="633"/>
                  <a:pt x="1018" y="636"/>
                  <a:pt x="1018" y="640"/>
                </a:cubicBezTo>
                <a:cubicBezTo>
                  <a:pt x="1018" y="644"/>
                  <a:pt x="1015" y="647"/>
                  <a:pt x="1011" y="647"/>
                </a:cubicBezTo>
                <a:cubicBezTo>
                  <a:pt x="763" y="647"/>
                  <a:pt x="763" y="647"/>
                  <a:pt x="763" y="647"/>
                </a:cubicBezTo>
                <a:cubicBezTo>
                  <a:pt x="751" y="647"/>
                  <a:pt x="741" y="657"/>
                  <a:pt x="741" y="669"/>
                </a:cubicBezTo>
                <a:cubicBezTo>
                  <a:pt x="741" y="681"/>
                  <a:pt x="751" y="691"/>
                  <a:pt x="763" y="691"/>
                </a:cubicBezTo>
                <a:cubicBezTo>
                  <a:pt x="1046" y="691"/>
                  <a:pt x="1046" y="691"/>
                  <a:pt x="1046" y="691"/>
                </a:cubicBezTo>
                <a:cubicBezTo>
                  <a:pt x="1050" y="691"/>
                  <a:pt x="1054" y="694"/>
                  <a:pt x="1054" y="698"/>
                </a:cubicBezTo>
                <a:cubicBezTo>
                  <a:pt x="1054" y="702"/>
                  <a:pt x="1050" y="705"/>
                  <a:pt x="1046" y="705"/>
                </a:cubicBezTo>
                <a:cubicBezTo>
                  <a:pt x="791" y="705"/>
                  <a:pt x="791" y="705"/>
                  <a:pt x="791" y="705"/>
                </a:cubicBezTo>
                <a:cubicBezTo>
                  <a:pt x="779" y="705"/>
                  <a:pt x="770" y="715"/>
                  <a:pt x="770" y="727"/>
                </a:cubicBezTo>
                <a:cubicBezTo>
                  <a:pt x="770" y="739"/>
                  <a:pt x="779" y="748"/>
                  <a:pt x="791" y="748"/>
                </a:cubicBezTo>
                <a:cubicBezTo>
                  <a:pt x="1104" y="748"/>
                  <a:pt x="1104" y="748"/>
                  <a:pt x="1104" y="748"/>
                </a:cubicBezTo>
                <a:cubicBezTo>
                  <a:pt x="1108" y="748"/>
                  <a:pt x="1111" y="752"/>
                  <a:pt x="1111" y="756"/>
                </a:cubicBezTo>
                <a:cubicBezTo>
                  <a:pt x="1111" y="760"/>
                  <a:pt x="1108" y="763"/>
                  <a:pt x="1104" y="763"/>
                </a:cubicBezTo>
                <a:cubicBezTo>
                  <a:pt x="905" y="763"/>
                  <a:pt x="905" y="763"/>
                  <a:pt x="905" y="763"/>
                </a:cubicBezTo>
                <a:cubicBezTo>
                  <a:pt x="893" y="763"/>
                  <a:pt x="883" y="773"/>
                  <a:pt x="883" y="785"/>
                </a:cubicBezTo>
                <a:cubicBezTo>
                  <a:pt x="883" y="797"/>
                  <a:pt x="893" y="806"/>
                  <a:pt x="905" y="806"/>
                </a:cubicBezTo>
                <a:cubicBezTo>
                  <a:pt x="1049" y="806"/>
                  <a:pt x="1049" y="806"/>
                  <a:pt x="1049" y="806"/>
                </a:cubicBezTo>
                <a:cubicBezTo>
                  <a:pt x="1053" y="806"/>
                  <a:pt x="1057" y="810"/>
                  <a:pt x="1057" y="814"/>
                </a:cubicBezTo>
                <a:cubicBezTo>
                  <a:pt x="1057" y="818"/>
                  <a:pt x="1053" y="821"/>
                  <a:pt x="1049" y="821"/>
                </a:cubicBezTo>
                <a:cubicBezTo>
                  <a:pt x="914" y="821"/>
                  <a:pt x="914" y="821"/>
                  <a:pt x="914" y="821"/>
                </a:cubicBezTo>
                <a:cubicBezTo>
                  <a:pt x="902" y="821"/>
                  <a:pt x="892" y="831"/>
                  <a:pt x="892" y="842"/>
                </a:cubicBezTo>
                <a:cubicBezTo>
                  <a:pt x="892" y="854"/>
                  <a:pt x="902" y="864"/>
                  <a:pt x="914" y="864"/>
                </a:cubicBezTo>
                <a:cubicBezTo>
                  <a:pt x="1053" y="864"/>
                  <a:pt x="1053" y="864"/>
                  <a:pt x="1053" y="864"/>
                </a:cubicBezTo>
                <a:cubicBezTo>
                  <a:pt x="1057" y="864"/>
                  <a:pt x="1061" y="867"/>
                  <a:pt x="1061" y="871"/>
                </a:cubicBezTo>
                <a:cubicBezTo>
                  <a:pt x="1061" y="875"/>
                  <a:pt x="1057" y="879"/>
                  <a:pt x="1053" y="879"/>
                </a:cubicBezTo>
                <a:cubicBezTo>
                  <a:pt x="919" y="879"/>
                  <a:pt x="919" y="879"/>
                  <a:pt x="919" y="879"/>
                </a:cubicBezTo>
                <a:cubicBezTo>
                  <a:pt x="907" y="879"/>
                  <a:pt x="898" y="888"/>
                  <a:pt x="898" y="900"/>
                </a:cubicBezTo>
                <a:cubicBezTo>
                  <a:pt x="898" y="912"/>
                  <a:pt x="907" y="922"/>
                  <a:pt x="919" y="922"/>
                </a:cubicBezTo>
                <a:cubicBezTo>
                  <a:pt x="1017" y="922"/>
                  <a:pt x="1017" y="922"/>
                  <a:pt x="1017" y="922"/>
                </a:cubicBezTo>
                <a:cubicBezTo>
                  <a:pt x="1021" y="922"/>
                  <a:pt x="1024" y="925"/>
                  <a:pt x="1024" y="929"/>
                </a:cubicBezTo>
                <a:cubicBezTo>
                  <a:pt x="1024" y="933"/>
                  <a:pt x="1021" y="936"/>
                  <a:pt x="1017" y="936"/>
                </a:cubicBezTo>
                <a:cubicBezTo>
                  <a:pt x="941" y="936"/>
                  <a:pt x="941" y="936"/>
                  <a:pt x="941" y="936"/>
                </a:cubicBezTo>
                <a:cubicBezTo>
                  <a:pt x="929" y="936"/>
                  <a:pt x="919" y="946"/>
                  <a:pt x="919" y="958"/>
                </a:cubicBezTo>
                <a:cubicBezTo>
                  <a:pt x="919" y="970"/>
                  <a:pt x="929" y="980"/>
                  <a:pt x="941" y="980"/>
                </a:cubicBezTo>
                <a:cubicBezTo>
                  <a:pt x="979" y="980"/>
                  <a:pt x="979" y="980"/>
                  <a:pt x="979" y="980"/>
                </a:cubicBezTo>
                <a:cubicBezTo>
                  <a:pt x="983" y="980"/>
                  <a:pt x="986" y="983"/>
                  <a:pt x="986" y="987"/>
                </a:cubicBezTo>
                <a:cubicBezTo>
                  <a:pt x="986" y="991"/>
                  <a:pt x="983" y="994"/>
                  <a:pt x="979" y="994"/>
                </a:cubicBezTo>
                <a:cubicBezTo>
                  <a:pt x="976" y="994"/>
                  <a:pt x="976" y="994"/>
                  <a:pt x="976" y="994"/>
                </a:cubicBezTo>
                <a:cubicBezTo>
                  <a:pt x="956" y="994"/>
                  <a:pt x="940" y="1010"/>
                  <a:pt x="940" y="1030"/>
                </a:cubicBezTo>
                <a:cubicBezTo>
                  <a:pt x="940" y="1050"/>
                  <a:pt x="956" y="1066"/>
                  <a:pt x="976" y="1066"/>
                </a:cubicBezTo>
                <a:cubicBezTo>
                  <a:pt x="1017" y="1066"/>
                  <a:pt x="1017" y="1066"/>
                  <a:pt x="1017" y="1066"/>
                </a:cubicBezTo>
                <a:cubicBezTo>
                  <a:pt x="1029" y="1066"/>
                  <a:pt x="1039" y="1076"/>
                  <a:pt x="1039" y="1088"/>
                </a:cubicBezTo>
                <a:cubicBezTo>
                  <a:pt x="1039" y="1100"/>
                  <a:pt x="1029" y="1110"/>
                  <a:pt x="1017" y="1110"/>
                </a:cubicBezTo>
                <a:cubicBezTo>
                  <a:pt x="443" y="1110"/>
                  <a:pt x="443" y="1110"/>
                  <a:pt x="443" y="1110"/>
                </a:cubicBezTo>
                <a:cubicBezTo>
                  <a:pt x="439" y="1110"/>
                  <a:pt x="436" y="1107"/>
                  <a:pt x="436" y="1103"/>
                </a:cubicBezTo>
                <a:cubicBezTo>
                  <a:pt x="436" y="1099"/>
                  <a:pt x="439" y="1095"/>
                  <a:pt x="443" y="1095"/>
                </a:cubicBezTo>
                <a:cubicBezTo>
                  <a:pt x="472" y="1095"/>
                  <a:pt x="472" y="1095"/>
                  <a:pt x="472" y="1095"/>
                </a:cubicBezTo>
                <a:cubicBezTo>
                  <a:pt x="484" y="1095"/>
                  <a:pt x="493" y="1086"/>
                  <a:pt x="493" y="1074"/>
                </a:cubicBezTo>
                <a:cubicBezTo>
                  <a:pt x="493" y="1062"/>
                  <a:pt x="484" y="1052"/>
                  <a:pt x="472" y="1052"/>
                </a:cubicBezTo>
                <a:cubicBezTo>
                  <a:pt x="443" y="1052"/>
                  <a:pt x="443" y="1052"/>
                  <a:pt x="443" y="1052"/>
                </a:cubicBezTo>
                <a:cubicBezTo>
                  <a:pt x="439" y="1052"/>
                  <a:pt x="436" y="1049"/>
                  <a:pt x="436" y="1045"/>
                </a:cubicBezTo>
                <a:cubicBezTo>
                  <a:pt x="436" y="1041"/>
                  <a:pt x="439" y="1037"/>
                  <a:pt x="443" y="1037"/>
                </a:cubicBezTo>
                <a:cubicBezTo>
                  <a:pt x="495" y="1037"/>
                  <a:pt x="495" y="1037"/>
                  <a:pt x="495" y="1037"/>
                </a:cubicBezTo>
                <a:cubicBezTo>
                  <a:pt x="507" y="1037"/>
                  <a:pt x="517" y="1028"/>
                  <a:pt x="517" y="1016"/>
                </a:cubicBezTo>
                <a:cubicBezTo>
                  <a:pt x="517" y="1004"/>
                  <a:pt x="507" y="994"/>
                  <a:pt x="495" y="994"/>
                </a:cubicBezTo>
                <a:cubicBezTo>
                  <a:pt x="438" y="994"/>
                  <a:pt x="438" y="994"/>
                  <a:pt x="438" y="994"/>
                </a:cubicBezTo>
                <a:cubicBezTo>
                  <a:pt x="434" y="994"/>
                  <a:pt x="431" y="991"/>
                  <a:pt x="431" y="987"/>
                </a:cubicBezTo>
                <a:cubicBezTo>
                  <a:pt x="431" y="983"/>
                  <a:pt x="434" y="980"/>
                  <a:pt x="438" y="980"/>
                </a:cubicBezTo>
                <a:cubicBezTo>
                  <a:pt x="551" y="980"/>
                  <a:pt x="551" y="980"/>
                  <a:pt x="551" y="980"/>
                </a:cubicBezTo>
                <a:cubicBezTo>
                  <a:pt x="563" y="980"/>
                  <a:pt x="572" y="970"/>
                  <a:pt x="572" y="958"/>
                </a:cubicBezTo>
                <a:cubicBezTo>
                  <a:pt x="572" y="946"/>
                  <a:pt x="563" y="936"/>
                  <a:pt x="551" y="936"/>
                </a:cubicBezTo>
                <a:cubicBezTo>
                  <a:pt x="446" y="936"/>
                  <a:pt x="446" y="936"/>
                  <a:pt x="446" y="936"/>
                </a:cubicBezTo>
                <a:cubicBezTo>
                  <a:pt x="442" y="936"/>
                  <a:pt x="439" y="933"/>
                  <a:pt x="439" y="929"/>
                </a:cubicBezTo>
                <a:cubicBezTo>
                  <a:pt x="439" y="925"/>
                  <a:pt x="442" y="922"/>
                  <a:pt x="446" y="922"/>
                </a:cubicBezTo>
                <a:cubicBezTo>
                  <a:pt x="593" y="922"/>
                  <a:pt x="593" y="922"/>
                  <a:pt x="593" y="922"/>
                </a:cubicBezTo>
                <a:cubicBezTo>
                  <a:pt x="605" y="922"/>
                  <a:pt x="614" y="912"/>
                  <a:pt x="614" y="900"/>
                </a:cubicBezTo>
                <a:cubicBezTo>
                  <a:pt x="614" y="888"/>
                  <a:pt x="605" y="879"/>
                  <a:pt x="593" y="879"/>
                </a:cubicBezTo>
                <a:cubicBezTo>
                  <a:pt x="417" y="879"/>
                  <a:pt x="417" y="879"/>
                  <a:pt x="417" y="879"/>
                </a:cubicBezTo>
                <a:cubicBezTo>
                  <a:pt x="413" y="879"/>
                  <a:pt x="410" y="875"/>
                  <a:pt x="410" y="871"/>
                </a:cubicBezTo>
                <a:cubicBezTo>
                  <a:pt x="410" y="867"/>
                  <a:pt x="413" y="864"/>
                  <a:pt x="417" y="864"/>
                </a:cubicBezTo>
                <a:cubicBezTo>
                  <a:pt x="607" y="864"/>
                  <a:pt x="607" y="864"/>
                  <a:pt x="607" y="864"/>
                </a:cubicBezTo>
                <a:cubicBezTo>
                  <a:pt x="619" y="864"/>
                  <a:pt x="629" y="854"/>
                  <a:pt x="629" y="842"/>
                </a:cubicBezTo>
                <a:cubicBezTo>
                  <a:pt x="629" y="831"/>
                  <a:pt x="619" y="821"/>
                  <a:pt x="607" y="821"/>
                </a:cubicBezTo>
                <a:cubicBezTo>
                  <a:pt x="377" y="821"/>
                  <a:pt x="377" y="821"/>
                  <a:pt x="377" y="821"/>
                </a:cubicBezTo>
                <a:cubicBezTo>
                  <a:pt x="373" y="821"/>
                  <a:pt x="370" y="818"/>
                  <a:pt x="370" y="814"/>
                </a:cubicBezTo>
                <a:cubicBezTo>
                  <a:pt x="370" y="810"/>
                  <a:pt x="373" y="806"/>
                  <a:pt x="377" y="806"/>
                </a:cubicBezTo>
                <a:cubicBezTo>
                  <a:pt x="529" y="806"/>
                  <a:pt x="529" y="806"/>
                  <a:pt x="529" y="806"/>
                </a:cubicBezTo>
                <a:cubicBezTo>
                  <a:pt x="541" y="806"/>
                  <a:pt x="551" y="797"/>
                  <a:pt x="551" y="785"/>
                </a:cubicBezTo>
                <a:cubicBezTo>
                  <a:pt x="551" y="773"/>
                  <a:pt x="541" y="763"/>
                  <a:pt x="529" y="763"/>
                </a:cubicBezTo>
                <a:cubicBezTo>
                  <a:pt x="337" y="763"/>
                  <a:pt x="337" y="763"/>
                  <a:pt x="337" y="763"/>
                </a:cubicBezTo>
                <a:cubicBezTo>
                  <a:pt x="333" y="763"/>
                  <a:pt x="330" y="760"/>
                  <a:pt x="330" y="756"/>
                </a:cubicBezTo>
                <a:cubicBezTo>
                  <a:pt x="330" y="752"/>
                  <a:pt x="333" y="748"/>
                  <a:pt x="337" y="748"/>
                </a:cubicBezTo>
                <a:cubicBezTo>
                  <a:pt x="353" y="748"/>
                  <a:pt x="353" y="748"/>
                  <a:pt x="353" y="748"/>
                </a:cubicBezTo>
                <a:cubicBezTo>
                  <a:pt x="365" y="748"/>
                  <a:pt x="375" y="739"/>
                  <a:pt x="375" y="727"/>
                </a:cubicBezTo>
                <a:cubicBezTo>
                  <a:pt x="375" y="715"/>
                  <a:pt x="365" y="705"/>
                  <a:pt x="353" y="705"/>
                </a:cubicBezTo>
                <a:cubicBezTo>
                  <a:pt x="273" y="705"/>
                  <a:pt x="273" y="705"/>
                  <a:pt x="273" y="705"/>
                </a:cubicBezTo>
                <a:cubicBezTo>
                  <a:pt x="269" y="705"/>
                  <a:pt x="266" y="702"/>
                  <a:pt x="266" y="698"/>
                </a:cubicBezTo>
                <a:cubicBezTo>
                  <a:pt x="266" y="694"/>
                  <a:pt x="269" y="691"/>
                  <a:pt x="273" y="691"/>
                </a:cubicBezTo>
                <a:cubicBezTo>
                  <a:pt x="276" y="691"/>
                  <a:pt x="276" y="691"/>
                  <a:pt x="276" y="691"/>
                </a:cubicBezTo>
                <a:cubicBezTo>
                  <a:pt x="288" y="691"/>
                  <a:pt x="297" y="681"/>
                  <a:pt x="297" y="669"/>
                </a:cubicBezTo>
                <a:cubicBezTo>
                  <a:pt x="297" y="657"/>
                  <a:pt x="288" y="647"/>
                  <a:pt x="276" y="647"/>
                </a:cubicBezTo>
                <a:cubicBezTo>
                  <a:pt x="236" y="647"/>
                  <a:pt x="236" y="647"/>
                  <a:pt x="236" y="647"/>
                </a:cubicBezTo>
                <a:cubicBezTo>
                  <a:pt x="232" y="647"/>
                  <a:pt x="229" y="644"/>
                  <a:pt x="229" y="640"/>
                </a:cubicBezTo>
                <a:cubicBezTo>
                  <a:pt x="229" y="636"/>
                  <a:pt x="232" y="633"/>
                  <a:pt x="236" y="633"/>
                </a:cubicBezTo>
                <a:cubicBezTo>
                  <a:pt x="266" y="633"/>
                  <a:pt x="266" y="633"/>
                  <a:pt x="266" y="633"/>
                </a:cubicBezTo>
                <a:cubicBezTo>
                  <a:pt x="278" y="633"/>
                  <a:pt x="288" y="623"/>
                  <a:pt x="288" y="611"/>
                </a:cubicBezTo>
                <a:cubicBezTo>
                  <a:pt x="288" y="599"/>
                  <a:pt x="278" y="590"/>
                  <a:pt x="266" y="590"/>
                </a:cubicBezTo>
                <a:cubicBezTo>
                  <a:pt x="190" y="590"/>
                  <a:pt x="190" y="590"/>
                  <a:pt x="190" y="590"/>
                </a:cubicBezTo>
                <a:cubicBezTo>
                  <a:pt x="186" y="590"/>
                  <a:pt x="182" y="586"/>
                  <a:pt x="182" y="582"/>
                </a:cubicBezTo>
                <a:cubicBezTo>
                  <a:pt x="182" y="578"/>
                  <a:pt x="186" y="575"/>
                  <a:pt x="190" y="575"/>
                </a:cubicBezTo>
                <a:cubicBezTo>
                  <a:pt x="381" y="575"/>
                  <a:pt x="381" y="575"/>
                  <a:pt x="381" y="575"/>
                </a:cubicBezTo>
                <a:cubicBezTo>
                  <a:pt x="393" y="575"/>
                  <a:pt x="402" y="565"/>
                  <a:pt x="402" y="553"/>
                </a:cubicBezTo>
                <a:cubicBezTo>
                  <a:pt x="402" y="541"/>
                  <a:pt x="393" y="532"/>
                  <a:pt x="381" y="532"/>
                </a:cubicBezTo>
                <a:cubicBezTo>
                  <a:pt x="162" y="532"/>
                  <a:pt x="162" y="532"/>
                  <a:pt x="162" y="532"/>
                </a:cubicBezTo>
                <a:cubicBezTo>
                  <a:pt x="158" y="532"/>
                  <a:pt x="154" y="529"/>
                  <a:pt x="154" y="524"/>
                </a:cubicBezTo>
                <a:cubicBezTo>
                  <a:pt x="154" y="520"/>
                  <a:pt x="158" y="517"/>
                  <a:pt x="162" y="517"/>
                </a:cubicBezTo>
                <a:cubicBezTo>
                  <a:pt x="433" y="517"/>
                  <a:pt x="433" y="517"/>
                  <a:pt x="433" y="517"/>
                </a:cubicBezTo>
                <a:cubicBezTo>
                  <a:pt x="445" y="517"/>
                  <a:pt x="454" y="507"/>
                  <a:pt x="454" y="496"/>
                </a:cubicBezTo>
                <a:cubicBezTo>
                  <a:pt x="454" y="484"/>
                  <a:pt x="445" y="474"/>
                  <a:pt x="433" y="474"/>
                </a:cubicBezTo>
                <a:cubicBezTo>
                  <a:pt x="180" y="474"/>
                  <a:pt x="180" y="474"/>
                  <a:pt x="180" y="474"/>
                </a:cubicBezTo>
                <a:cubicBezTo>
                  <a:pt x="176" y="474"/>
                  <a:pt x="173" y="471"/>
                  <a:pt x="173" y="467"/>
                </a:cubicBezTo>
                <a:cubicBezTo>
                  <a:pt x="173" y="463"/>
                  <a:pt x="176" y="459"/>
                  <a:pt x="180" y="459"/>
                </a:cubicBezTo>
                <a:cubicBezTo>
                  <a:pt x="518" y="459"/>
                  <a:pt x="518" y="459"/>
                  <a:pt x="518" y="459"/>
                </a:cubicBezTo>
                <a:cubicBezTo>
                  <a:pt x="530" y="459"/>
                  <a:pt x="540" y="450"/>
                  <a:pt x="540" y="438"/>
                </a:cubicBezTo>
                <a:cubicBezTo>
                  <a:pt x="540" y="426"/>
                  <a:pt x="530" y="416"/>
                  <a:pt x="518" y="416"/>
                </a:cubicBezTo>
                <a:cubicBezTo>
                  <a:pt x="164" y="416"/>
                  <a:pt x="164" y="416"/>
                  <a:pt x="164" y="416"/>
                </a:cubicBezTo>
                <a:cubicBezTo>
                  <a:pt x="160" y="416"/>
                  <a:pt x="156" y="413"/>
                  <a:pt x="156" y="409"/>
                </a:cubicBezTo>
                <a:cubicBezTo>
                  <a:pt x="156" y="405"/>
                  <a:pt x="160" y="402"/>
                  <a:pt x="164" y="402"/>
                </a:cubicBezTo>
                <a:cubicBezTo>
                  <a:pt x="522" y="402"/>
                  <a:pt x="522" y="402"/>
                  <a:pt x="522" y="402"/>
                </a:cubicBezTo>
                <a:cubicBezTo>
                  <a:pt x="534" y="402"/>
                  <a:pt x="544" y="392"/>
                  <a:pt x="544" y="380"/>
                </a:cubicBezTo>
                <a:cubicBezTo>
                  <a:pt x="544" y="378"/>
                  <a:pt x="543" y="375"/>
                  <a:pt x="543" y="373"/>
                </a:cubicBezTo>
                <a:cubicBezTo>
                  <a:pt x="625" y="373"/>
                  <a:pt x="625" y="373"/>
                  <a:pt x="625" y="373"/>
                </a:cubicBezTo>
                <a:cubicBezTo>
                  <a:pt x="636" y="373"/>
                  <a:pt x="646" y="363"/>
                  <a:pt x="646" y="351"/>
                </a:cubicBezTo>
                <a:cubicBezTo>
                  <a:pt x="646" y="339"/>
                  <a:pt x="636" y="330"/>
                  <a:pt x="625" y="330"/>
                </a:cubicBezTo>
                <a:cubicBezTo>
                  <a:pt x="601" y="330"/>
                  <a:pt x="601" y="330"/>
                  <a:pt x="601" y="330"/>
                </a:cubicBezTo>
                <a:cubicBezTo>
                  <a:pt x="597" y="330"/>
                  <a:pt x="594" y="326"/>
                  <a:pt x="594" y="322"/>
                </a:cubicBezTo>
                <a:cubicBezTo>
                  <a:pt x="594" y="318"/>
                  <a:pt x="597" y="315"/>
                  <a:pt x="601" y="315"/>
                </a:cubicBezTo>
                <a:cubicBezTo>
                  <a:pt x="721" y="315"/>
                  <a:pt x="721" y="315"/>
                  <a:pt x="721" y="315"/>
                </a:cubicBezTo>
                <a:cubicBezTo>
                  <a:pt x="733" y="315"/>
                  <a:pt x="743" y="305"/>
                  <a:pt x="743" y="294"/>
                </a:cubicBezTo>
                <a:cubicBezTo>
                  <a:pt x="743" y="282"/>
                  <a:pt x="733" y="272"/>
                  <a:pt x="721" y="272"/>
                </a:cubicBezTo>
                <a:cubicBezTo>
                  <a:pt x="600" y="272"/>
                  <a:pt x="600" y="272"/>
                  <a:pt x="600" y="272"/>
                </a:cubicBezTo>
                <a:cubicBezTo>
                  <a:pt x="596" y="272"/>
                  <a:pt x="593" y="269"/>
                  <a:pt x="593" y="265"/>
                </a:cubicBezTo>
                <a:cubicBezTo>
                  <a:pt x="593" y="261"/>
                  <a:pt x="596" y="257"/>
                  <a:pt x="600" y="257"/>
                </a:cubicBezTo>
                <a:cubicBezTo>
                  <a:pt x="734" y="257"/>
                  <a:pt x="734" y="257"/>
                  <a:pt x="734" y="257"/>
                </a:cubicBezTo>
                <a:cubicBezTo>
                  <a:pt x="746" y="257"/>
                  <a:pt x="756" y="248"/>
                  <a:pt x="756" y="236"/>
                </a:cubicBezTo>
                <a:cubicBezTo>
                  <a:pt x="756" y="224"/>
                  <a:pt x="746" y="214"/>
                  <a:pt x="734" y="214"/>
                </a:cubicBezTo>
                <a:cubicBezTo>
                  <a:pt x="581" y="214"/>
                  <a:pt x="581" y="214"/>
                  <a:pt x="581" y="214"/>
                </a:cubicBezTo>
                <a:cubicBezTo>
                  <a:pt x="577" y="214"/>
                  <a:pt x="573" y="211"/>
                  <a:pt x="573" y="207"/>
                </a:cubicBezTo>
                <a:cubicBezTo>
                  <a:pt x="573" y="203"/>
                  <a:pt x="577" y="200"/>
                  <a:pt x="581" y="200"/>
                </a:cubicBezTo>
                <a:cubicBezTo>
                  <a:pt x="749" y="200"/>
                  <a:pt x="749" y="200"/>
                  <a:pt x="749" y="200"/>
                </a:cubicBezTo>
                <a:cubicBezTo>
                  <a:pt x="760" y="200"/>
                  <a:pt x="770" y="190"/>
                  <a:pt x="770" y="178"/>
                </a:cubicBezTo>
                <a:cubicBezTo>
                  <a:pt x="770" y="166"/>
                  <a:pt x="760" y="156"/>
                  <a:pt x="749" y="156"/>
                </a:cubicBezTo>
                <a:cubicBezTo>
                  <a:pt x="561" y="156"/>
                  <a:pt x="561" y="156"/>
                  <a:pt x="561" y="156"/>
                </a:cubicBezTo>
                <a:cubicBezTo>
                  <a:pt x="557" y="156"/>
                  <a:pt x="554" y="153"/>
                  <a:pt x="554" y="149"/>
                </a:cubicBezTo>
                <a:cubicBezTo>
                  <a:pt x="554" y="145"/>
                  <a:pt x="557" y="142"/>
                  <a:pt x="561" y="142"/>
                </a:cubicBezTo>
                <a:cubicBezTo>
                  <a:pt x="754" y="142"/>
                  <a:pt x="754" y="142"/>
                  <a:pt x="754" y="142"/>
                </a:cubicBezTo>
                <a:cubicBezTo>
                  <a:pt x="766" y="142"/>
                  <a:pt x="776" y="132"/>
                  <a:pt x="776" y="120"/>
                </a:cubicBezTo>
                <a:cubicBezTo>
                  <a:pt x="776" y="108"/>
                  <a:pt x="766" y="99"/>
                  <a:pt x="754" y="99"/>
                </a:cubicBezTo>
                <a:cubicBezTo>
                  <a:pt x="622" y="99"/>
                  <a:pt x="622" y="99"/>
                  <a:pt x="622" y="99"/>
                </a:cubicBezTo>
                <a:cubicBezTo>
                  <a:pt x="618" y="99"/>
                  <a:pt x="614" y="95"/>
                  <a:pt x="614" y="91"/>
                </a:cubicBezTo>
                <a:cubicBezTo>
                  <a:pt x="614" y="87"/>
                  <a:pt x="618" y="84"/>
                  <a:pt x="622" y="84"/>
                </a:cubicBezTo>
                <a:cubicBezTo>
                  <a:pt x="1237" y="84"/>
                  <a:pt x="1237" y="84"/>
                  <a:pt x="1237" y="84"/>
                </a:cubicBezTo>
                <a:cubicBezTo>
                  <a:pt x="1241" y="84"/>
                  <a:pt x="1244" y="87"/>
                  <a:pt x="1244" y="91"/>
                </a:cubicBezTo>
                <a:cubicBezTo>
                  <a:pt x="1244" y="95"/>
                  <a:pt x="1241" y="99"/>
                  <a:pt x="1237" y="99"/>
                </a:cubicBezTo>
                <a:cubicBezTo>
                  <a:pt x="1225" y="99"/>
                  <a:pt x="1225" y="99"/>
                  <a:pt x="1225" y="99"/>
                </a:cubicBezTo>
                <a:cubicBezTo>
                  <a:pt x="1213" y="99"/>
                  <a:pt x="1203" y="108"/>
                  <a:pt x="1203" y="120"/>
                </a:cubicBezTo>
                <a:cubicBezTo>
                  <a:pt x="1203" y="132"/>
                  <a:pt x="1213" y="142"/>
                  <a:pt x="1225" y="142"/>
                </a:cubicBezTo>
                <a:cubicBezTo>
                  <a:pt x="1693" y="142"/>
                  <a:pt x="1693" y="142"/>
                  <a:pt x="1693" y="142"/>
                </a:cubicBezTo>
                <a:cubicBezTo>
                  <a:pt x="1697" y="142"/>
                  <a:pt x="1701" y="145"/>
                  <a:pt x="1701" y="149"/>
                </a:cubicBezTo>
                <a:cubicBezTo>
                  <a:pt x="1701" y="153"/>
                  <a:pt x="1697" y="156"/>
                  <a:pt x="1693" y="156"/>
                </a:cubicBezTo>
                <a:cubicBezTo>
                  <a:pt x="1075" y="156"/>
                  <a:pt x="1075" y="156"/>
                  <a:pt x="1075" y="156"/>
                </a:cubicBezTo>
                <a:cubicBezTo>
                  <a:pt x="1063" y="156"/>
                  <a:pt x="1054" y="166"/>
                  <a:pt x="1054" y="178"/>
                </a:cubicBezTo>
                <a:cubicBezTo>
                  <a:pt x="1054" y="190"/>
                  <a:pt x="1063" y="200"/>
                  <a:pt x="1075" y="200"/>
                </a:cubicBezTo>
                <a:cubicBezTo>
                  <a:pt x="1686" y="200"/>
                  <a:pt x="1686" y="200"/>
                  <a:pt x="1686" y="200"/>
                </a:cubicBezTo>
                <a:cubicBezTo>
                  <a:pt x="1690" y="200"/>
                  <a:pt x="1693" y="203"/>
                  <a:pt x="1693" y="207"/>
                </a:cubicBezTo>
                <a:cubicBezTo>
                  <a:pt x="1693" y="211"/>
                  <a:pt x="1690" y="214"/>
                  <a:pt x="1686" y="214"/>
                </a:cubicBezTo>
                <a:cubicBezTo>
                  <a:pt x="1145" y="214"/>
                  <a:pt x="1145" y="214"/>
                  <a:pt x="1145" y="214"/>
                </a:cubicBezTo>
                <a:cubicBezTo>
                  <a:pt x="1133" y="214"/>
                  <a:pt x="1123" y="224"/>
                  <a:pt x="1123" y="236"/>
                </a:cubicBezTo>
                <a:cubicBezTo>
                  <a:pt x="1123" y="248"/>
                  <a:pt x="1133" y="257"/>
                  <a:pt x="1145" y="257"/>
                </a:cubicBezTo>
                <a:cubicBezTo>
                  <a:pt x="1683" y="257"/>
                  <a:pt x="1683" y="257"/>
                  <a:pt x="1683" y="257"/>
                </a:cubicBezTo>
                <a:cubicBezTo>
                  <a:pt x="1687" y="257"/>
                  <a:pt x="1691" y="261"/>
                  <a:pt x="1691" y="265"/>
                </a:cubicBezTo>
                <a:cubicBezTo>
                  <a:pt x="1691" y="269"/>
                  <a:pt x="1687" y="272"/>
                  <a:pt x="1683" y="272"/>
                </a:cubicBezTo>
                <a:cubicBezTo>
                  <a:pt x="940" y="272"/>
                  <a:pt x="940" y="272"/>
                  <a:pt x="940" y="272"/>
                </a:cubicBezTo>
                <a:cubicBezTo>
                  <a:pt x="929" y="272"/>
                  <a:pt x="919" y="282"/>
                  <a:pt x="919" y="294"/>
                </a:cubicBezTo>
                <a:cubicBezTo>
                  <a:pt x="919" y="305"/>
                  <a:pt x="929" y="315"/>
                  <a:pt x="940" y="315"/>
                </a:cubicBezTo>
                <a:cubicBezTo>
                  <a:pt x="1553" y="315"/>
                  <a:pt x="1553" y="315"/>
                  <a:pt x="1553" y="315"/>
                </a:cubicBezTo>
                <a:cubicBezTo>
                  <a:pt x="1557" y="315"/>
                  <a:pt x="1561" y="318"/>
                  <a:pt x="1561" y="322"/>
                </a:cubicBezTo>
                <a:cubicBezTo>
                  <a:pt x="1561" y="326"/>
                  <a:pt x="1557" y="330"/>
                  <a:pt x="1553" y="330"/>
                </a:cubicBezTo>
                <a:cubicBezTo>
                  <a:pt x="888" y="330"/>
                  <a:pt x="888" y="330"/>
                  <a:pt x="888" y="330"/>
                </a:cubicBezTo>
                <a:cubicBezTo>
                  <a:pt x="876" y="330"/>
                  <a:pt x="867" y="339"/>
                  <a:pt x="867" y="351"/>
                </a:cubicBezTo>
                <a:cubicBezTo>
                  <a:pt x="867" y="354"/>
                  <a:pt x="867" y="356"/>
                  <a:pt x="868" y="3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3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16850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6291156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0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852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239078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9230" y="3145040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98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994197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>
            <a:spAutoFit/>
          </a:bodyPr>
          <a:lstStyle>
            <a:lvl1pPr>
              <a:defRPr sz="36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531968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3403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6836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6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83987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130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7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0" r:id="rId1"/>
    <p:sldLayoutId id="2147484167" r:id="rId2"/>
    <p:sldLayoutId id="2147484087" r:id="rId3"/>
    <p:sldLayoutId id="2147484098" r:id="rId4"/>
    <p:sldLayoutId id="2147484107" r:id="rId5"/>
    <p:sldLayoutId id="2147484086" r:id="rId6"/>
    <p:sldLayoutId id="2147484099" r:id="rId7"/>
    <p:sldLayoutId id="2147484100" r:id="rId8"/>
    <p:sldLayoutId id="2147484106" r:id="rId9"/>
    <p:sldLayoutId id="2147484089" r:id="rId10"/>
    <p:sldLayoutId id="2147484092" r:id="rId11"/>
    <p:sldLayoutId id="2147484105" r:id="rId12"/>
    <p:sldLayoutId id="2147484182" r:id="rId13"/>
    <p:sldLayoutId id="2147484130" r:id="rId14"/>
    <p:sldLayoutId id="2147484101" r:id="rId15"/>
    <p:sldLayoutId id="2147484102" r:id="rId16"/>
    <p:sldLayoutId id="2147484093" r:id="rId17"/>
    <p:sldLayoutId id="2147484127" r:id="rId18"/>
    <p:sldLayoutId id="2147484128" r:id="rId19"/>
    <p:sldLayoutId id="2147484129" r:id="rId20"/>
    <p:sldLayoutId id="2147484094" r:id="rId21"/>
    <p:sldLayoutId id="2147484195" r:id="rId22"/>
    <p:sldLayoutId id="2147484096" r:id="rId23"/>
    <p:sldLayoutId id="2147484268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6" r:id="rId1"/>
    <p:sldLayoutId id="2147484240" r:id="rId2"/>
    <p:sldLayoutId id="2147484241" r:id="rId3"/>
    <p:sldLayoutId id="2147484244" r:id="rId4"/>
    <p:sldLayoutId id="2147484245" r:id="rId5"/>
    <p:sldLayoutId id="2147484247" r:id="rId6"/>
    <p:sldLayoutId id="2147484249" r:id="rId7"/>
    <p:sldLayoutId id="2147484250" r:id="rId8"/>
    <p:sldLayoutId id="2147484264" r:id="rId9"/>
    <p:sldLayoutId id="2147484251" r:id="rId10"/>
    <p:sldLayoutId id="2147484252" r:id="rId11"/>
    <p:sldLayoutId id="2147484253" r:id="rId12"/>
    <p:sldLayoutId id="2147484267" r:id="rId13"/>
    <p:sldLayoutId id="2147484256" r:id="rId14"/>
    <p:sldLayoutId id="2147484257" r:id="rId15"/>
    <p:sldLayoutId id="2147484258" r:id="rId16"/>
    <p:sldLayoutId id="2147484259" r:id="rId17"/>
    <p:sldLayoutId id="2147484260" r:id="rId18"/>
    <p:sldLayoutId id="2147484261" r:id="rId19"/>
    <p:sldLayoutId id="2147484263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AzureFoundation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Will St. Germain IV</a:t>
            </a:r>
          </a:p>
          <a:p>
            <a:r>
              <a:rPr lang="en-US" dirty="0"/>
              <a:t>Cloud Solution Architect</a:t>
            </a:r>
          </a:p>
        </p:txBody>
      </p:sp>
    </p:spTree>
    <p:extLst>
      <p:ext uri="{BB962C8B-B14F-4D97-AF65-F5344CB8AC3E}">
        <p14:creationId xmlns:p14="http://schemas.microsoft.com/office/powerpoint/2010/main" val="40103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968" r="8020" b="-1"/>
          <a:stretch/>
        </p:blipFill>
        <p:spPr>
          <a:xfrm>
            <a:off x="5913795" y="10"/>
            <a:ext cx="6522368" cy="6994515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139" y="814339"/>
            <a:ext cx="4899959" cy="13377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rgbClr val="000000"/>
                </a:solidFill>
                <a:ea typeface="+mj-ea"/>
                <a:cs typeface="+mj-cs"/>
              </a:rPr>
              <a:t>Marketing Plan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4562C296-D303-4765-8336-7F629650A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9321198"/>
              </p:ext>
            </p:extLst>
          </p:nvPr>
        </p:nvGraphicFramePr>
        <p:xfrm>
          <a:off x="821138" y="2317375"/>
          <a:ext cx="4801185" cy="3864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3440959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/>
          </a:blip>
          <a:srcRect t="13102" b="2323"/>
          <a:stretch/>
        </p:blipFill>
        <p:spPr>
          <a:xfrm>
            <a:off x="20" y="10"/>
            <a:ext cx="12436455" cy="699451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30856" y="0"/>
            <a:ext cx="7872883" cy="6994525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2117" y="373039"/>
            <a:ext cx="6920298" cy="18652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  <a:cs typeface="+mj-cs"/>
              </a:rPr>
              <a:t>Partner Team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132117" y="2370366"/>
            <a:ext cx="6920298" cy="395223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Microsoft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Marketing:  Develop campaign materials for account teams.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Account Teams:  Position the AzureFoundation in new O365 customers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Center of Excellence:  Continuous improvement on the AzureFoundation components.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Partners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Training field workers for a consistent delivery of the AzureFoundation.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Understanding of Value Proposition for future workloads.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900" dirty="0">
                <a:solidFill>
                  <a:schemeClr val="tx1"/>
                </a:solidFill>
                <a:latin typeface="+mn-lt"/>
              </a:rPr>
              <a:t>Identify future workloads why deploying foundation.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03739" y="0"/>
            <a:ext cx="932736" cy="6994525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086071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727464" cy="69945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6304" y="818939"/>
            <a:ext cx="5077795" cy="1482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rgbClr val="000000"/>
                </a:solidFill>
                <a:ea typeface="+mj-ea"/>
                <a:cs typeface="+mj-cs"/>
              </a:rPr>
              <a:t>Financial Plan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322"/>
            <a:ext cx="5100707" cy="550848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27" r="30229" b="2"/>
          <a:stretch/>
        </p:blipFill>
        <p:spPr>
          <a:xfrm>
            <a:off x="20" y="925291"/>
            <a:ext cx="4935033" cy="5164544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12702" y="2469891"/>
            <a:ext cx="5077389" cy="37117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Costs: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Development of IP:  Presentations, Azure templates, documentation, and campaign materials.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Training of Partners: Training methodology for certified partners that can canvas the United States and deliver a consistent deployment of the AzureFoundation, while providing a continuous feedback loop of customer wants and needs.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Incentives for Customers:  An investment by Microsoft to offset the cost for a partner to perform the consulting work.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Revenue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Azure Consumption:  ~$13K/year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Partner Revenue:  ~$20K/2 Week</a:t>
            </a:r>
          </a:p>
        </p:txBody>
      </p:sp>
    </p:spTree>
    <p:extLst>
      <p:ext uri="{BB962C8B-B14F-4D97-AF65-F5344CB8AC3E}">
        <p14:creationId xmlns:p14="http://schemas.microsoft.com/office/powerpoint/2010/main" val="73693818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Current Status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4663678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68461" y="2626296"/>
            <a:ext cx="5222782" cy="353115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Market Identification, FY19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IP Materials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Prototype templates have been created and partners introduced to deployment.  Communication materials for customers is ready via email and presentations.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Partner Network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Team of certified partners have been trained and offered weekly office hours to support expected workload.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1577" r="16968" b="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3166573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204068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436472" cy="699452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2913" y="2094523"/>
            <a:ext cx="3742736" cy="2815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12702" y="817829"/>
            <a:ext cx="5412482" cy="5334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+mn-lt"/>
              </a:rPr>
              <a:t>Office 365 is leading organizations to the cloud.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+mn-lt"/>
              </a:rPr>
              <a:t>The AzureFoundation can add a key capability for O365:  Single Sign-on, hybrid identity.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+mn-lt"/>
              </a:rPr>
              <a:t>The AzureFoundation aligns partners with customers, and enables future workloads for partners.</a:t>
            </a:r>
          </a:p>
          <a:p>
            <a:pPr marL="342900" indent="-228600" defTabSz="9144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+mn-lt"/>
              </a:rPr>
              <a:t>The alignment of investment will make the AzureFoundation a consistent deployment of hybrid network, security and identity, which will enable Azure users with a delightful experience</a:t>
            </a:r>
          </a:p>
        </p:txBody>
      </p:sp>
    </p:spTree>
    <p:extLst>
      <p:ext uri="{BB962C8B-B14F-4D97-AF65-F5344CB8AC3E}">
        <p14:creationId xmlns:p14="http://schemas.microsoft.com/office/powerpoint/2010/main" val="262076379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335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768445" y="3474064"/>
            <a:ext cx="4297071" cy="1320319"/>
          </a:xfrm>
          <a:prstGeom prst="rect">
            <a:avLst/>
          </a:prstGeom>
        </p:spPr>
        <p:txBody>
          <a:bodyPr wrap="square" lIns="182854" tIns="146283" rIns="182854" bIns="146283">
            <a:spAutoFit/>
          </a:bodyPr>
          <a:lstStyle/>
          <a:p>
            <a:pPr defTabSz="932330">
              <a:lnSpc>
                <a:spcPct val="90000"/>
              </a:lnSpc>
              <a:defRPr/>
            </a:pPr>
            <a:r>
              <a:rPr lang="en-US" sz="2800" kern="0" dirty="0">
                <a:ln w="3175">
                  <a:noFill/>
                </a:ln>
                <a:gradFill>
                  <a:gsLst>
                    <a:gs pos="56250">
                      <a:srgbClr val="D83B01"/>
                    </a:gs>
                    <a:gs pos="67000">
                      <a:srgbClr val="D83B01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Financial Taxonomy and Governance</a:t>
            </a:r>
          </a:p>
          <a:p>
            <a:pPr defTabSz="932330">
              <a:lnSpc>
                <a:spcPct val="90000"/>
              </a:lnSpc>
              <a:defRPr/>
            </a:pPr>
            <a:r>
              <a:rPr lang="en-US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Build freely, deploy anywhere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6768444" y="2294177"/>
            <a:ext cx="4203946" cy="945204"/>
          </a:xfrm>
          <a:prstGeom prst="rect">
            <a:avLst/>
          </a:prstGeom>
        </p:spPr>
        <p:txBody>
          <a:bodyPr wrap="square" lIns="182854" tIns="146283" rIns="182854" bIns="146283">
            <a:spAutoFit/>
          </a:bodyPr>
          <a:lstStyle/>
          <a:p>
            <a:pPr defTabSz="932330">
              <a:lnSpc>
                <a:spcPct val="90000"/>
              </a:lnSpc>
              <a:defRPr/>
            </a:pPr>
            <a:r>
              <a:rPr lang="en-US" sz="2800" kern="0" dirty="0">
                <a:ln w="3175">
                  <a:noFill/>
                </a:ln>
                <a:gradFill>
                  <a:gsLst>
                    <a:gs pos="25000">
                      <a:srgbClr val="0078D7"/>
                    </a:gs>
                    <a:gs pos="50000">
                      <a:srgbClr val="0078D7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Hybrid Identity </a:t>
            </a:r>
          </a:p>
          <a:p>
            <a:pPr defTabSz="932330">
              <a:lnSpc>
                <a:spcPct val="90000"/>
              </a:lnSpc>
              <a:defRPr/>
            </a:pPr>
            <a:r>
              <a:rPr lang="en-US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Power decisions &amp; apps with insights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768445" y="4653952"/>
            <a:ext cx="2799848" cy="1708118"/>
          </a:xfrm>
          <a:prstGeom prst="rect">
            <a:avLst/>
          </a:prstGeom>
        </p:spPr>
        <p:txBody>
          <a:bodyPr wrap="square" lIns="182854" tIns="146283" rIns="182854" bIns="146283">
            <a:spAutoFit/>
          </a:bodyPr>
          <a:lstStyle/>
          <a:p>
            <a:pPr defTabSz="932330">
              <a:lnSpc>
                <a:spcPct val="90000"/>
              </a:lnSpc>
              <a:defRPr/>
            </a:pPr>
            <a:r>
              <a:rPr lang="en-US" sz="2800" kern="0" dirty="0">
                <a:ln w="3175">
                  <a:noFill/>
                </a:ln>
                <a:gradFill>
                  <a:gsLst>
                    <a:gs pos="26786">
                      <a:srgbClr val="008272"/>
                    </a:gs>
                    <a:gs pos="50000">
                      <a:srgbClr val="008272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Foundation for all Cloud Workloads</a:t>
            </a:r>
          </a:p>
          <a:p>
            <a:pPr defTabSz="932330">
              <a:lnSpc>
                <a:spcPct val="90000"/>
              </a:lnSpc>
              <a:defRPr/>
            </a:pPr>
            <a:r>
              <a:rPr lang="en-US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Protect your business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768445" y="1114291"/>
            <a:ext cx="4752502" cy="945204"/>
          </a:xfrm>
          <a:prstGeom prst="rect">
            <a:avLst/>
          </a:prstGeom>
        </p:spPr>
        <p:txBody>
          <a:bodyPr wrap="square" lIns="182854" tIns="146283" rIns="182854" bIns="146283">
            <a:spAutoFit/>
          </a:bodyPr>
          <a:lstStyle/>
          <a:p>
            <a:pPr defTabSz="932330">
              <a:lnSpc>
                <a:spcPct val="90000"/>
              </a:lnSpc>
              <a:defRPr/>
            </a:pPr>
            <a:r>
              <a:rPr lang="en-US" sz="2800" kern="0" dirty="0">
                <a:ln w="3175">
                  <a:noFill/>
                </a:ln>
                <a:gradFill>
                  <a:gsLst>
                    <a:gs pos="96429">
                      <a:srgbClr val="00188F"/>
                    </a:gs>
                    <a:gs pos="82143">
                      <a:srgbClr val="00188F"/>
                    </a:gs>
                  </a:gsLst>
                  <a:lin ang="5400000" scaled="0"/>
                </a:gradFill>
                <a:latin typeface="Segoe UI Semilight"/>
                <a:cs typeface="Segoe UI" pitchFamily="34" charset="0"/>
              </a:rPr>
              <a:t>Hybrid Network Connection</a:t>
            </a:r>
          </a:p>
          <a:p>
            <a:pPr defTabSz="932330">
              <a:lnSpc>
                <a:spcPct val="90000"/>
              </a:lnSpc>
              <a:defRPr/>
            </a:pPr>
            <a:r>
              <a:rPr lang="en-US" kern="0" dirty="0">
                <a:gradFill>
                  <a:gsLst>
                    <a:gs pos="82143">
                      <a:srgbClr val="505050"/>
                    </a:gs>
                    <a:gs pos="50000">
                      <a:srgbClr val="505050"/>
                    </a:gs>
                  </a:gsLst>
                  <a:lin ang="5400000" scaled="0"/>
                </a:gradFill>
                <a:latin typeface="Segoe UI Semilight"/>
              </a:rPr>
              <a:t>Accelerate innovation with the cloud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007741" y="2431933"/>
            <a:ext cx="656923" cy="656923"/>
            <a:chOff x="457580" y="3616862"/>
            <a:chExt cx="657017" cy="657017"/>
          </a:xfrm>
        </p:grpSpPr>
        <p:sp>
          <p:nvSpPr>
            <p:cNvPr id="28" name="Oval 27"/>
            <p:cNvSpPr/>
            <p:nvPr/>
          </p:nvSpPr>
          <p:spPr bwMode="auto">
            <a:xfrm>
              <a:off x="457580" y="3616862"/>
              <a:ext cx="657017" cy="657017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Freeform 12"/>
            <p:cNvSpPr>
              <a:spLocks noChangeAspect="1" noEditPoints="1"/>
            </p:cNvSpPr>
            <p:nvPr/>
          </p:nvSpPr>
          <p:spPr bwMode="auto">
            <a:xfrm>
              <a:off x="685745" y="3779190"/>
              <a:ext cx="200687" cy="332360"/>
            </a:xfrm>
            <a:custGeom>
              <a:avLst/>
              <a:gdLst>
                <a:gd name="T0" fmla="*/ 66 w 90"/>
                <a:gd name="T1" fmla="*/ 121 h 152"/>
                <a:gd name="T2" fmla="*/ 24 w 90"/>
                <a:gd name="T3" fmla="*/ 121 h 152"/>
                <a:gd name="T4" fmla="*/ 24 w 90"/>
                <a:gd name="T5" fmla="*/ 113 h 152"/>
                <a:gd name="T6" fmla="*/ 66 w 90"/>
                <a:gd name="T7" fmla="*/ 113 h 152"/>
                <a:gd name="T8" fmla="*/ 66 w 90"/>
                <a:gd name="T9" fmla="*/ 121 h 152"/>
                <a:gd name="T10" fmla="*/ 66 w 90"/>
                <a:gd name="T11" fmla="*/ 129 h 152"/>
                <a:gd name="T12" fmla="*/ 24 w 90"/>
                <a:gd name="T13" fmla="*/ 129 h 152"/>
                <a:gd name="T14" fmla="*/ 24 w 90"/>
                <a:gd name="T15" fmla="*/ 137 h 152"/>
                <a:gd name="T16" fmla="*/ 66 w 90"/>
                <a:gd name="T17" fmla="*/ 137 h 152"/>
                <a:gd name="T18" fmla="*/ 66 w 90"/>
                <a:gd name="T19" fmla="*/ 129 h 152"/>
                <a:gd name="T20" fmla="*/ 61 w 90"/>
                <a:gd name="T21" fmla="*/ 144 h 152"/>
                <a:gd name="T22" fmla="*/ 29 w 90"/>
                <a:gd name="T23" fmla="*/ 144 h 152"/>
                <a:gd name="T24" fmla="*/ 29 w 90"/>
                <a:gd name="T25" fmla="*/ 152 h 152"/>
                <a:gd name="T26" fmla="*/ 61 w 90"/>
                <a:gd name="T27" fmla="*/ 152 h 152"/>
                <a:gd name="T28" fmla="*/ 61 w 90"/>
                <a:gd name="T29" fmla="*/ 144 h 152"/>
                <a:gd name="T30" fmla="*/ 70 w 90"/>
                <a:gd name="T31" fmla="*/ 100 h 152"/>
                <a:gd name="T32" fmla="*/ 80 w 90"/>
                <a:gd name="T33" fmla="*/ 74 h 152"/>
                <a:gd name="T34" fmla="*/ 81 w 90"/>
                <a:gd name="T35" fmla="*/ 72 h 152"/>
                <a:gd name="T36" fmla="*/ 90 w 90"/>
                <a:gd name="T37" fmla="*/ 45 h 152"/>
                <a:gd name="T38" fmla="*/ 45 w 90"/>
                <a:gd name="T39" fmla="*/ 0 h 152"/>
                <a:gd name="T40" fmla="*/ 0 w 90"/>
                <a:gd name="T41" fmla="*/ 45 h 152"/>
                <a:gd name="T42" fmla="*/ 9 w 90"/>
                <a:gd name="T43" fmla="*/ 72 h 152"/>
                <a:gd name="T44" fmla="*/ 9 w 90"/>
                <a:gd name="T45" fmla="*/ 72 h 152"/>
                <a:gd name="T46" fmla="*/ 20 w 90"/>
                <a:gd name="T47" fmla="*/ 100 h 152"/>
                <a:gd name="T48" fmla="*/ 20 w 90"/>
                <a:gd name="T49" fmla="*/ 104 h 152"/>
                <a:gd name="T50" fmla="*/ 70 w 90"/>
                <a:gd name="T51" fmla="*/ 104 h 152"/>
                <a:gd name="T52" fmla="*/ 70 w 90"/>
                <a:gd name="T53" fmla="*/ 100 h 152"/>
                <a:gd name="T54" fmla="*/ 15 w 90"/>
                <a:gd name="T55" fmla="*/ 67 h 152"/>
                <a:gd name="T56" fmla="*/ 15 w 90"/>
                <a:gd name="T57" fmla="*/ 67 h 152"/>
                <a:gd name="T58" fmla="*/ 8 w 90"/>
                <a:gd name="T59" fmla="*/ 45 h 152"/>
                <a:gd name="T60" fmla="*/ 45 w 90"/>
                <a:gd name="T61" fmla="*/ 8 h 152"/>
                <a:gd name="T62" fmla="*/ 82 w 90"/>
                <a:gd name="T63" fmla="*/ 45 h 152"/>
                <a:gd name="T64" fmla="*/ 75 w 90"/>
                <a:gd name="T65" fmla="*/ 67 h 152"/>
                <a:gd name="T66" fmla="*/ 75 w 90"/>
                <a:gd name="T67" fmla="*/ 67 h 152"/>
                <a:gd name="T68" fmla="*/ 63 w 90"/>
                <a:gd name="T69" fmla="*/ 96 h 152"/>
                <a:gd name="T70" fmla="*/ 28 w 90"/>
                <a:gd name="T71" fmla="*/ 96 h 152"/>
                <a:gd name="T72" fmla="*/ 15 w 90"/>
                <a:gd name="T73" fmla="*/ 6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0" h="152">
                  <a:moveTo>
                    <a:pt x="66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4" y="113"/>
                    <a:pt x="24" y="113"/>
                    <a:pt x="24" y="113"/>
                  </a:cubicBezTo>
                  <a:cubicBezTo>
                    <a:pt x="66" y="113"/>
                    <a:pt x="66" y="113"/>
                    <a:pt x="66" y="113"/>
                  </a:cubicBezTo>
                  <a:lnTo>
                    <a:pt x="66" y="121"/>
                  </a:lnTo>
                  <a:close/>
                  <a:moveTo>
                    <a:pt x="66" y="129"/>
                  </a:moveTo>
                  <a:cubicBezTo>
                    <a:pt x="24" y="129"/>
                    <a:pt x="24" y="129"/>
                    <a:pt x="24" y="129"/>
                  </a:cubicBezTo>
                  <a:cubicBezTo>
                    <a:pt x="24" y="137"/>
                    <a:pt x="24" y="137"/>
                    <a:pt x="24" y="137"/>
                  </a:cubicBezTo>
                  <a:cubicBezTo>
                    <a:pt x="66" y="137"/>
                    <a:pt x="66" y="137"/>
                    <a:pt x="66" y="137"/>
                  </a:cubicBezTo>
                  <a:lnTo>
                    <a:pt x="66" y="129"/>
                  </a:lnTo>
                  <a:close/>
                  <a:moveTo>
                    <a:pt x="61" y="144"/>
                  </a:moveTo>
                  <a:cubicBezTo>
                    <a:pt x="29" y="144"/>
                    <a:pt x="29" y="144"/>
                    <a:pt x="29" y="144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61" y="152"/>
                    <a:pt x="61" y="152"/>
                    <a:pt x="61" y="152"/>
                  </a:cubicBezTo>
                  <a:lnTo>
                    <a:pt x="61" y="144"/>
                  </a:lnTo>
                  <a:close/>
                  <a:moveTo>
                    <a:pt x="70" y="100"/>
                  </a:moveTo>
                  <a:cubicBezTo>
                    <a:pt x="70" y="100"/>
                    <a:pt x="71" y="87"/>
                    <a:pt x="80" y="74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7" y="64"/>
                    <a:pt x="90" y="55"/>
                    <a:pt x="90" y="45"/>
                  </a:cubicBezTo>
                  <a:cubicBezTo>
                    <a:pt x="90" y="21"/>
                    <a:pt x="70" y="0"/>
                    <a:pt x="45" y="0"/>
                  </a:cubicBezTo>
                  <a:cubicBezTo>
                    <a:pt x="20" y="0"/>
                    <a:pt x="0" y="21"/>
                    <a:pt x="0" y="45"/>
                  </a:cubicBezTo>
                  <a:cubicBezTo>
                    <a:pt x="0" y="55"/>
                    <a:pt x="3" y="64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9" y="85"/>
                    <a:pt x="20" y="100"/>
                    <a:pt x="20" y="100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70" y="104"/>
                    <a:pt x="70" y="104"/>
                    <a:pt x="70" y="104"/>
                  </a:cubicBezTo>
                  <a:lnTo>
                    <a:pt x="70" y="100"/>
                  </a:lnTo>
                  <a:close/>
                  <a:moveTo>
                    <a:pt x="15" y="67"/>
                  </a:moveTo>
                  <a:cubicBezTo>
                    <a:pt x="15" y="67"/>
                    <a:pt x="15" y="67"/>
                    <a:pt x="15" y="67"/>
                  </a:cubicBezTo>
                  <a:cubicBezTo>
                    <a:pt x="11" y="61"/>
                    <a:pt x="8" y="53"/>
                    <a:pt x="8" y="45"/>
                  </a:cubicBezTo>
                  <a:cubicBezTo>
                    <a:pt x="8" y="25"/>
                    <a:pt x="25" y="8"/>
                    <a:pt x="45" y="8"/>
                  </a:cubicBezTo>
                  <a:cubicBezTo>
                    <a:pt x="66" y="8"/>
                    <a:pt x="82" y="25"/>
                    <a:pt x="82" y="45"/>
                  </a:cubicBezTo>
                  <a:cubicBezTo>
                    <a:pt x="82" y="53"/>
                    <a:pt x="80" y="61"/>
                    <a:pt x="75" y="67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67" y="78"/>
                    <a:pt x="64" y="90"/>
                    <a:pt x="63" y="96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27" y="90"/>
                    <a:pt x="24" y="78"/>
                    <a:pt x="15" y="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007741" y="4791707"/>
            <a:ext cx="656923" cy="656923"/>
            <a:chOff x="457580" y="5628520"/>
            <a:chExt cx="657017" cy="657017"/>
          </a:xfrm>
        </p:grpSpPr>
        <p:sp>
          <p:nvSpPr>
            <p:cNvPr id="31" name="Oval 30"/>
            <p:cNvSpPr/>
            <p:nvPr/>
          </p:nvSpPr>
          <p:spPr bwMode="auto">
            <a:xfrm>
              <a:off x="457580" y="5628520"/>
              <a:ext cx="657017" cy="657017"/>
            </a:xfrm>
            <a:prstGeom prst="ellipse">
              <a:avLst/>
            </a:prstGeom>
            <a:solidFill>
              <a:srgbClr val="00827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Freeform 13"/>
            <p:cNvSpPr>
              <a:spLocks noChangeAspect="1" noEditPoints="1"/>
            </p:cNvSpPr>
            <p:nvPr/>
          </p:nvSpPr>
          <p:spPr bwMode="auto">
            <a:xfrm>
              <a:off x="657125" y="5818271"/>
              <a:ext cx="257926" cy="277514"/>
            </a:xfrm>
            <a:custGeom>
              <a:avLst/>
              <a:gdLst>
                <a:gd name="T0" fmla="*/ 49 w 97"/>
                <a:gd name="T1" fmla="*/ 105 h 105"/>
                <a:gd name="T2" fmla="*/ 47 w 97"/>
                <a:gd name="T3" fmla="*/ 104 h 105"/>
                <a:gd name="T4" fmla="*/ 0 w 97"/>
                <a:gd name="T5" fmla="*/ 44 h 105"/>
                <a:gd name="T6" fmla="*/ 0 w 97"/>
                <a:gd name="T7" fmla="*/ 0 h 105"/>
                <a:gd name="T8" fmla="*/ 6 w 97"/>
                <a:gd name="T9" fmla="*/ 4 h 105"/>
                <a:gd name="T10" fmla="*/ 26 w 97"/>
                <a:gd name="T11" fmla="*/ 10 h 105"/>
                <a:gd name="T12" fmla="*/ 47 w 97"/>
                <a:gd name="T13" fmla="*/ 4 h 105"/>
                <a:gd name="T14" fmla="*/ 49 w 97"/>
                <a:gd name="T15" fmla="*/ 3 h 105"/>
                <a:gd name="T16" fmla="*/ 51 w 97"/>
                <a:gd name="T17" fmla="*/ 4 h 105"/>
                <a:gd name="T18" fmla="*/ 72 w 97"/>
                <a:gd name="T19" fmla="*/ 10 h 105"/>
                <a:gd name="T20" fmla="*/ 91 w 97"/>
                <a:gd name="T21" fmla="*/ 4 h 105"/>
                <a:gd name="T22" fmla="*/ 97 w 97"/>
                <a:gd name="T23" fmla="*/ 0 h 105"/>
                <a:gd name="T24" fmla="*/ 97 w 97"/>
                <a:gd name="T25" fmla="*/ 44 h 105"/>
                <a:gd name="T26" fmla="*/ 50 w 97"/>
                <a:gd name="T27" fmla="*/ 104 h 105"/>
                <a:gd name="T28" fmla="*/ 49 w 97"/>
                <a:gd name="T29" fmla="*/ 105 h 105"/>
                <a:gd name="T30" fmla="*/ 8 w 97"/>
                <a:gd name="T31" fmla="*/ 14 h 105"/>
                <a:gd name="T32" fmla="*/ 8 w 97"/>
                <a:gd name="T33" fmla="*/ 44 h 105"/>
                <a:gd name="T34" fmla="*/ 49 w 97"/>
                <a:gd name="T35" fmla="*/ 96 h 105"/>
                <a:gd name="T36" fmla="*/ 89 w 97"/>
                <a:gd name="T37" fmla="*/ 44 h 105"/>
                <a:gd name="T38" fmla="*/ 89 w 97"/>
                <a:gd name="T39" fmla="*/ 14 h 105"/>
                <a:gd name="T40" fmla="*/ 72 w 97"/>
                <a:gd name="T41" fmla="*/ 18 h 105"/>
                <a:gd name="T42" fmla="*/ 49 w 97"/>
                <a:gd name="T43" fmla="*/ 12 h 105"/>
                <a:gd name="T44" fmla="*/ 26 w 97"/>
                <a:gd name="T45" fmla="*/ 18 h 105"/>
                <a:gd name="T46" fmla="*/ 8 w 97"/>
                <a:gd name="T47" fmla="*/ 1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7" h="105">
                  <a:moveTo>
                    <a:pt x="49" y="105"/>
                  </a:moveTo>
                  <a:cubicBezTo>
                    <a:pt x="47" y="104"/>
                    <a:pt x="47" y="104"/>
                    <a:pt x="47" y="104"/>
                  </a:cubicBezTo>
                  <a:cubicBezTo>
                    <a:pt x="45" y="103"/>
                    <a:pt x="0" y="85"/>
                    <a:pt x="0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16" y="10"/>
                    <a:pt x="26" y="10"/>
                  </a:cubicBezTo>
                  <a:cubicBezTo>
                    <a:pt x="36" y="10"/>
                    <a:pt x="47" y="4"/>
                    <a:pt x="47" y="4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4"/>
                    <a:pt x="61" y="10"/>
                    <a:pt x="72" y="10"/>
                  </a:cubicBezTo>
                  <a:cubicBezTo>
                    <a:pt x="82" y="10"/>
                    <a:pt x="91" y="4"/>
                    <a:pt x="91" y="4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85"/>
                    <a:pt x="52" y="103"/>
                    <a:pt x="50" y="104"/>
                  </a:cubicBezTo>
                  <a:lnTo>
                    <a:pt x="49" y="105"/>
                  </a:lnTo>
                  <a:close/>
                  <a:moveTo>
                    <a:pt x="8" y="14"/>
                  </a:moveTo>
                  <a:cubicBezTo>
                    <a:pt x="8" y="44"/>
                    <a:pt x="8" y="44"/>
                    <a:pt x="8" y="44"/>
                  </a:cubicBezTo>
                  <a:cubicBezTo>
                    <a:pt x="8" y="76"/>
                    <a:pt x="41" y="93"/>
                    <a:pt x="49" y="96"/>
                  </a:cubicBezTo>
                  <a:cubicBezTo>
                    <a:pt x="56" y="93"/>
                    <a:pt x="89" y="76"/>
                    <a:pt x="89" y="44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5" y="16"/>
                    <a:pt x="79" y="18"/>
                    <a:pt x="72" y="18"/>
                  </a:cubicBezTo>
                  <a:cubicBezTo>
                    <a:pt x="61" y="18"/>
                    <a:pt x="53" y="14"/>
                    <a:pt x="49" y="12"/>
                  </a:cubicBezTo>
                  <a:cubicBezTo>
                    <a:pt x="45" y="14"/>
                    <a:pt x="35" y="18"/>
                    <a:pt x="26" y="18"/>
                  </a:cubicBezTo>
                  <a:cubicBezTo>
                    <a:pt x="19" y="18"/>
                    <a:pt x="13" y="15"/>
                    <a:pt x="8" y="14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007741" y="3611819"/>
            <a:ext cx="656923" cy="656923"/>
            <a:chOff x="457580" y="4622691"/>
            <a:chExt cx="657017" cy="657017"/>
          </a:xfrm>
        </p:grpSpPr>
        <p:sp>
          <p:nvSpPr>
            <p:cNvPr id="39" name="Oval 38"/>
            <p:cNvSpPr/>
            <p:nvPr/>
          </p:nvSpPr>
          <p:spPr bwMode="auto">
            <a:xfrm>
              <a:off x="457580" y="4622691"/>
              <a:ext cx="657017" cy="657017"/>
            </a:xfrm>
            <a:prstGeom prst="ellipse">
              <a:avLst/>
            </a:prstGeom>
            <a:solidFill>
              <a:srgbClr val="D83B0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Freeform 13"/>
            <p:cNvSpPr>
              <a:spLocks noChangeAspect="1" noEditPoints="1"/>
            </p:cNvSpPr>
            <p:nvPr/>
          </p:nvSpPr>
          <p:spPr bwMode="auto">
            <a:xfrm>
              <a:off x="636280" y="4798116"/>
              <a:ext cx="299616" cy="306166"/>
            </a:xfrm>
            <a:custGeom>
              <a:avLst/>
              <a:gdLst>
                <a:gd name="T0" fmla="*/ 366 w 366"/>
                <a:gd name="T1" fmla="*/ 128 h 374"/>
                <a:gd name="T2" fmla="*/ 325 w 366"/>
                <a:gd name="T3" fmla="*/ 61 h 374"/>
                <a:gd name="T4" fmla="*/ 256 w 366"/>
                <a:gd name="T5" fmla="*/ 61 h 374"/>
                <a:gd name="T6" fmla="*/ 222 w 366"/>
                <a:gd name="T7" fmla="*/ 0 h 374"/>
                <a:gd name="T8" fmla="*/ 142 w 366"/>
                <a:gd name="T9" fmla="*/ 0 h 374"/>
                <a:gd name="T10" fmla="*/ 108 w 366"/>
                <a:gd name="T11" fmla="*/ 61 h 374"/>
                <a:gd name="T12" fmla="*/ 38 w 366"/>
                <a:gd name="T13" fmla="*/ 61 h 374"/>
                <a:gd name="T14" fmla="*/ 0 w 366"/>
                <a:gd name="T15" fmla="*/ 128 h 374"/>
                <a:gd name="T16" fmla="*/ 38 w 366"/>
                <a:gd name="T17" fmla="*/ 198 h 374"/>
                <a:gd name="T18" fmla="*/ 108 w 366"/>
                <a:gd name="T19" fmla="*/ 198 h 374"/>
                <a:gd name="T20" fmla="*/ 137 w 366"/>
                <a:gd name="T21" fmla="*/ 249 h 374"/>
                <a:gd name="T22" fmla="*/ 106 w 366"/>
                <a:gd name="T23" fmla="*/ 307 h 374"/>
                <a:gd name="T24" fmla="*/ 145 w 366"/>
                <a:gd name="T25" fmla="*/ 374 h 374"/>
                <a:gd name="T26" fmla="*/ 224 w 366"/>
                <a:gd name="T27" fmla="*/ 374 h 374"/>
                <a:gd name="T28" fmla="*/ 258 w 366"/>
                <a:gd name="T29" fmla="*/ 316 h 374"/>
                <a:gd name="T30" fmla="*/ 325 w 366"/>
                <a:gd name="T31" fmla="*/ 316 h 374"/>
                <a:gd name="T32" fmla="*/ 366 w 366"/>
                <a:gd name="T33" fmla="*/ 246 h 374"/>
                <a:gd name="T34" fmla="*/ 333 w 366"/>
                <a:gd name="T35" fmla="*/ 188 h 374"/>
                <a:gd name="T36" fmla="*/ 366 w 366"/>
                <a:gd name="T37" fmla="*/ 128 h 374"/>
                <a:gd name="T38" fmla="*/ 345 w 366"/>
                <a:gd name="T39" fmla="*/ 128 h 374"/>
                <a:gd name="T40" fmla="*/ 316 w 366"/>
                <a:gd name="T41" fmla="*/ 179 h 374"/>
                <a:gd name="T42" fmla="*/ 258 w 366"/>
                <a:gd name="T43" fmla="*/ 179 h 374"/>
                <a:gd name="T44" fmla="*/ 229 w 366"/>
                <a:gd name="T45" fmla="*/ 128 h 374"/>
                <a:gd name="T46" fmla="*/ 258 w 366"/>
                <a:gd name="T47" fmla="*/ 80 h 374"/>
                <a:gd name="T48" fmla="*/ 316 w 366"/>
                <a:gd name="T49" fmla="*/ 80 h 374"/>
                <a:gd name="T50" fmla="*/ 345 w 366"/>
                <a:gd name="T51" fmla="*/ 128 h 374"/>
                <a:gd name="T52" fmla="*/ 152 w 366"/>
                <a:gd name="T53" fmla="*/ 20 h 374"/>
                <a:gd name="T54" fmla="*/ 210 w 366"/>
                <a:gd name="T55" fmla="*/ 20 h 374"/>
                <a:gd name="T56" fmla="*/ 239 w 366"/>
                <a:gd name="T57" fmla="*/ 70 h 374"/>
                <a:gd name="T58" fmla="*/ 210 w 366"/>
                <a:gd name="T59" fmla="*/ 119 h 374"/>
                <a:gd name="T60" fmla="*/ 152 w 366"/>
                <a:gd name="T61" fmla="*/ 119 h 374"/>
                <a:gd name="T62" fmla="*/ 123 w 366"/>
                <a:gd name="T63" fmla="*/ 70 h 374"/>
                <a:gd name="T64" fmla="*/ 152 w 366"/>
                <a:gd name="T65" fmla="*/ 20 h 374"/>
                <a:gd name="T66" fmla="*/ 22 w 366"/>
                <a:gd name="T67" fmla="*/ 128 h 374"/>
                <a:gd name="T68" fmla="*/ 51 w 366"/>
                <a:gd name="T69" fmla="*/ 80 h 374"/>
                <a:gd name="T70" fmla="*/ 106 w 366"/>
                <a:gd name="T71" fmla="*/ 80 h 374"/>
                <a:gd name="T72" fmla="*/ 135 w 366"/>
                <a:gd name="T73" fmla="*/ 128 h 374"/>
                <a:gd name="T74" fmla="*/ 106 w 366"/>
                <a:gd name="T75" fmla="*/ 179 h 374"/>
                <a:gd name="T76" fmla="*/ 51 w 366"/>
                <a:gd name="T77" fmla="*/ 179 h 374"/>
                <a:gd name="T78" fmla="*/ 22 w 366"/>
                <a:gd name="T79" fmla="*/ 128 h 374"/>
                <a:gd name="T80" fmla="*/ 152 w 366"/>
                <a:gd name="T81" fmla="*/ 138 h 374"/>
                <a:gd name="T82" fmla="*/ 210 w 366"/>
                <a:gd name="T83" fmla="*/ 138 h 374"/>
                <a:gd name="T84" fmla="*/ 239 w 366"/>
                <a:gd name="T85" fmla="*/ 188 h 374"/>
                <a:gd name="T86" fmla="*/ 210 w 366"/>
                <a:gd name="T87" fmla="*/ 237 h 374"/>
                <a:gd name="T88" fmla="*/ 152 w 366"/>
                <a:gd name="T89" fmla="*/ 237 h 374"/>
                <a:gd name="T90" fmla="*/ 123 w 366"/>
                <a:gd name="T91" fmla="*/ 188 h 374"/>
                <a:gd name="T92" fmla="*/ 152 w 366"/>
                <a:gd name="T93" fmla="*/ 138 h 374"/>
                <a:gd name="T94" fmla="*/ 212 w 366"/>
                <a:gd name="T95" fmla="*/ 355 h 374"/>
                <a:gd name="T96" fmla="*/ 157 w 366"/>
                <a:gd name="T97" fmla="*/ 355 h 374"/>
                <a:gd name="T98" fmla="*/ 128 w 366"/>
                <a:gd name="T99" fmla="*/ 307 h 374"/>
                <a:gd name="T100" fmla="*/ 157 w 366"/>
                <a:gd name="T101" fmla="*/ 256 h 374"/>
                <a:gd name="T102" fmla="*/ 212 w 366"/>
                <a:gd name="T103" fmla="*/ 256 h 374"/>
                <a:gd name="T104" fmla="*/ 241 w 366"/>
                <a:gd name="T105" fmla="*/ 307 h 374"/>
                <a:gd name="T106" fmla="*/ 212 w 366"/>
                <a:gd name="T107" fmla="*/ 355 h 374"/>
                <a:gd name="T108" fmla="*/ 316 w 366"/>
                <a:gd name="T109" fmla="*/ 297 h 374"/>
                <a:gd name="T110" fmla="*/ 258 w 366"/>
                <a:gd name="T111" fmla="*/ 297 h 374"/>
                <a:gd name="T112" fmla="*/ 229 w 366"/>
                <a:gd name="T113" fmla="*/ 246 h 374"/>
                <a:gd name="T114" fmla="*/ 258 w 366"/>
                <a:gd name="T115" fmla="*/ 198 h 374"/>
                <a:gd name="T116" fmla="*/ 316 w 366"/>
                <a:gd name="T117" fmla="*/ 198 h 374"/>
                <a:gd name="T118" fmla="*/ 345 w 366"/>
                <a:gd name="T119" fmla="*/ 246 h 374"/>
                <a:gd name="T120" fmla="*/ 316 w 366"/>
                <a:gd name="T121" fmla="*/ 297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66" h="374">
                  <a:moveTo>
                    <a:pt x="366" y="128"/>
                  </a:moveTo>
                  <a:lnTo>
                    <a:pt x="325" y="61"/>
                  </a:lnTo>
                  <a:lnTo>
                    <a:pt x="256" y="61"/>
                  </a:lnTo>
                  <a:lnTo>
                    <a:pt x="222" y="0"/>
                  </a:lnTo>
                  <a:lnTo>
                    <a:pt x="142" y="0"/>
                  </a:lnTo>
                  <a:lnTo>
                    <a:pt x="108" y="61"/>
                  </a:lnTo>
                  <a:lnTo>
                    <a:pt x="38" y="61"/>
                  </a:lnTo>
                  <a:lnTo>
                    <a:pt x="0" y="128"/>
                  </a:lnTo>
                  <a:lnTo>
                    <a:pt x="38" y="198"/>
                  </a:lnTo>
                  <a:lnTo>
                    <a:pt x="108" y="198"/>
                  </a:lnTo>
                  <a:lnTo>
                    <a:pt x="137" y="249"/>
                  </a:lnTo>
                  <a:lnTo>
                    <a:pt x="106" y="307"/>
                  </a:lnTo>
                  <a:lnTo>
                    <a:pt x="145" y="374"/>
                  </a:lnTo>
                  <a:lnTo>
                    <a:pt x="224" y="374"/>
                  </a:lnTo>
                  <a:lnTo>
                    <a:pt x="258" y="316"/>
                  </a:lnTo>
                  <a:lnTo>
                    <a:pt x="325" y="316"/>
                  </a:lnTo>
                  <a:lnTo>
                    <a:pt x="366" y="246"/>
                  </a:lnTo>
                  <a:lnTo>
                    <a:pt x="333" y="188"/>
                  </a:lnTo>
                  <a:lnTo>
                    <a:pt x="366" y="128"/>
                  </a:lnTo>
                  <a:close/>
                  <a:moveTo>
                    <a:pt x="345" y="128"/>
                  </a:moveTo>
                  <a:lnTo>
                    <a:pt x="316" y="179"/>
                  </a:lnTo>
                  <a:lnTo>
                    <a:pt x="258" y="179"/>
                  </a:lnTo>
                  <a:lnTo>
                    <a:pt x="229" y="128"/>
                  </a:lnTo>
                  <a:lnTo>
                    <a:pt x="258" y="80"/>
                  </a:lnTo>
                  <a:lnTo>
                    <a:pt x="316" y="80"/>
                  </a:lnTo>
                  <a:lnTo>
                    <a:pt x="345" y="128"/>
                  </a:lnTo>
                  <a:close/>
                  <a:moveTo>
                    <a:pt x="152" y="20"/>
                  </a:moveTo>
                  <a:lnTo>
                    <a:pt x="210" y="20"/>
                  </a:lnTo>
                  <a:lnTo>
                    <a:pt x="239" y="70"/>
                  </a:lnTo>
                  <a:lnTo>
                    <a:pt x="210" y="119"/>
                  </a:lnTo>
                  <a:lnTo>
                    <a:pt x="152" y="119"/>
                  </a:lnTo>
                  <a:lnTo>
                    <a:pt x="123" y="70"/>
                  </a:lnTo>
                  <a:lnTo>
                    <a:pt x="152" y="20"/>
                  </a:lnTo>
                  <a:close/>
                  <a:moveTo>
                    <a:pt x="22" y="128"/>
                  </a:moveTo>
                  <a:lnTo>
                    <a:pt x="51" y="80"/>
                  </a:lnTo>
                  <a:lnTo>
                    <a:pt x="106" y="80"/>
                  </a:lnTo>
                  <a:lnTo>
                    <a:pt x="135" y="128"/>
                  </a:lnTo>
                  <a:lnTo>
                    <a:pt x="106" y="179"/>
                  </a:lnTo>
                  <a:lnTo>
                    <a:pt x="51" y="179"/>
                  </a:lnTo>
                  <a:lnTo>
                    <a:pt x="22" y="128"/>
                  </a:lnTo>
                  <a:close/>
                  <a:moveTo>
                    <a:pt x="152" y="138"/>
                  </a:moveTo>
                  <a:lnTo>
                    <a:pt x="210" y="138"/>
                  </a:lnTo>
                  <a:lnTo>
                    <a:pt x="239" y="188"/>
                  </a:lnTo>
                  <a:lnTo>
                    <a:pt x="210" y="237"/>
                  </a:lnTo>
                  <a:lnTo>
                    <a:pt x="152" y="237"/>
                  </a:lnTo>
                  <a:lnTo>
                    <a:pt x="123" y="188"/>
                  </a:lnTo>
                  <a:lnTo>
                    <a:pt x="152" y="138"/>
                  </a:lnTo>
                  <a:close/>
                  <a:moveTo>
                    <a:pt x="212" y="355"/>
                  </a:moveTo>
                  <a:lnTo>
                    <a:pt x="157" y="355"/>
                  </a:lnTo>
                  <a:lnTo>
                    <a:pt x="128" y="307"/>
                  </a:lnTo>
                  <a:lnTo>
                    <a:pt x="157" y="256"/>
                  </a:lnTo>
                  <a:lnTo>
                    <a:pt x="212" y="256"/>
                  </a:lnTo>
                  <a:lnTo>
                    <a:pt x="241" y="307"/>
                  </a:lnTo>
                  <a:lnTo>
                    <a:pt x="212" y="355"/>
                  </a:lnTo>
                  <a:close/>
                  <a:moveTo>
                    <a:pt x="316" y="297"/>
                  </a:moveTo>
                  <a:lnTo>
                    <a:pt x="258" y="297"/>
                  </a:lnTo>
                  <a:lnTo>
                    <a:pt x="229" y="246"/>
                  </a:lnTo>
                  <a:lnTo>
                    <a:pt x="258" y="198"/>
                  </a:lnTo>
                  <a:lnTo>
                    <a:pt x="316" y="198"/>
                  </a:lnTo>
                  <a:lnTo>
                    <a:pt x="345" y="246"/>
                  </a:lnTo>
                  <a:lnTo>
                    <a:pt x="316" y="29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007741" y="1252046"/>
            <a:ext cx="656923" cy="656923"/>
            <a:chOff x="457580" y="2611033"/>
            <a:chExt cx="657017" cy="657017"/>
          </a:xfrm>
        </p:grpSpPr>
        <p:sp>
          <p:nvSpPr>
            <p:cNvPr id="42" name="Oval 41"/>
            <p:cNvSpPr/>
            <p:nvPr/>
          </p:nvSpPr>
          <p:spPr bwMode="auto">
            <a:xfrm>
              <a:off x="457580" y="2611033"/>
              <a:ext cx="657017" cy="657017"/>
            </a:xfrm>
            <a:prstGeom prst="ellipse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29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Freeform 13"/>
            <p:cNvSpPr>
              <a:spLocks noChangeAspect="1" noEditPoints="1"/>
            </p:cNvSpPr>
            <p:nvPr/>
          </p:nvSpPr>
          <p:spPr bwMode="auto">
            <a:xfrm>
              <a:off x="618566" y="2798123"/>
              <a:ext cx="335044" cy="232037"/>
            </a:xfrm>
            <a:custGeom>
              <a:avLst/>
              <a:gdLst>
                <a:gd name="T0" fmla="*/ 28 w 128"/>
                <a:gd name="T1" fmla="*/ 88 h 88"/>
                <a:gd name="T2" fmla="*/ 94 w 128"/>
                <a:gd name="T3" fmla="*/ 88 h 88"/>
                <a:gd name="T4" fmla="*/ 128 w 128"/>
                <a:gd name="T5" fmla="*/ 54 h 88"/>
                <a:gd name="T6" fmla="*/ 96 w 128"/>
                <a:gd name="T7" fmla="*/ 20 h 88"/>
                <a:gd name="T8" fmla="*/ 64 w 128"/>
                <a:gd name="T9" fmla="*/ 0 h 88"/>
                <a:gd name="T10" fmla="*/ 28 w 128"/>
                <a:gd name="T11" fmla="*/ 32 h 88"/>
                <a:gd name="T12" fmla="*/ 28 w 128"/>
                <a:gd name="T13" fmla="*/ 32 h 88"/>
                <a:gd name="T14" fmla="*/ 0 w 128"/>
                <a:gd name="T15" fmla="*/ 60 h 88"/>
                <a:gd name="T16" fmla="*/ 28 w 128"/>
                <a:gd name="T17" fmla="*/ 88 h 88"/>
                <a:gd name="T18" fmla="*/ 28 w 128"/>
                <a:gd name="T19" fmla="*/ 40 h 88"/>
                <a:gd name="T20" fmla="*/ 31 w 128"/>
                <a:gd name="T21" fmla="*/ 41 h 88"/>
                <a:gd name="T22" fmla="*/ 36 w 128"/>
                <a:gd name="T23" fmla="*/ 41 h 88"/>
                <a:gd name="T24" fmla="*/ 36 w 128"/>
                <a:gd name="T25" fmla="*/ 36 h 88"/>
                <a:gd name="T26" fmla="*/ 64 w 128"/>
                <a:gd name="T27" fmla="*/ 8 h 88"/>
                <a:gd name="T28" fmla="*/ 90 w 128"/>
                <a:gd name="T29" fmla="*/ 26 h 88"/>
                <a:gd name="T30" fmla="*/ 91 w 128"/>
                <a:gd name="T31" fmla="*/ 28 h 88"/>
                <a:gd name="T32" fmla="*/ 94 w 128"/>
                <a:gd name="T33" fmla="*/ 28 h 88"/>
                <a:gd name="T34" fmla="*/ 120 w 128"/>
                <a:gd name="T35" fmla="*/ 54 h 88"/>
                <a:gd name="T36" fmla="*/ 94 w 128"/>
                <a:gd name="T37" fmla="*/ 80 h 88"/>
                <a:gd name="T38" fmla="*/ 28 w 128"/>
                <a:gd name="T39" fmla="*/ 80 h 88"/>
                <a:gd name="T40" fmla="*/ 8 w 128"/>
                <a:gd name="T41" fmla="*/ 60 h 88"/>
                <a:gd name="T42" fmla="*/ 28 w 128"/>
                <a:gd name="T43" fmla="*/ 4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28" h="88">
                  <a:moveTo>
                    <a:pt x="28" y="88"/>
                  </a:moveTo>
                  <a:cubicBezTo>
                    <a:pt x="94" y="88"/>
                    <a:pt x="94" y="88"/>
                    <a:pt x="94" y="88"/>
                  </a:cubicBezTo>
                  <a:cubicBezTo>
                    <a:pt x="113" y="88"/>
                    <a:pt x="128" y="73"/>
                    <a:pt x="128" y="54"/>
                  </a:cubicBezTo>
                  <a:cubicBezTo>
                    <a:pt x="128" y="36"/>
                    <a:pt x="114" y="21"/>
                    <a:pt x="96" y="20"/>
                  </a:cubicBezTo>
                  <a:cubicBezTo>
                    <a:pt x="90" y="8"/>
                    <a:pt x="78" y="0"/>
                    <a:pt x="64" y="0"/>
                  </a:cubicBezTo>
                  <a:cubicBezTo>
                    <a:pt x="46" y="0"/>
                    <a:pt x="30" y="14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13" y="32"/>
                    <a:pt x="0" y="45"/>
                    <a:pt x="0" y="60"/>
                  </a:cubicBezTo>
                  <a:cubicBezTo>
                    <a:pt x="0" y="76"/>
                    <a:pt x="13" y="88"/>
                    <a:pt x="28" y="88"/>
                  </a:cubicBezTo>
                  <a:close/>
                  <a:moveTo>
                    <a:pt x="28" y="40"/>
                  </a:moveTo>
                  <a:cubicBezTo>
                    <a:pt x="29" y="40"/>
                    <a:pt x="30" y="40"/>
                    <a:pt x="31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21"/>
                    <a:pt x="49" y="8"/>
                    <a:pt x="64" y="8"/>
                  </a:cubicBezTo>
                  <a:cubicBezTo>
                    <a:pt x="76" y="8"/>
                    <a:pt x="86" y="15"/>
                    <a:pt x="90" y="26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108" y="28"/>
                    <a:pt x="120" y="40"/>
                    <a:pt x="120" y="54"/>
                  </a:cubicBezTo>
                  <a:cubicBezTo>
                    <a:pt x="120" y="69"/>
                    <a:pt x="108" y="80"/>
                    <a:pt x="94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17" y="80"/>
                    <a:pt x="8" y="71"/>
                    <a:pt x="8" y="60"/>
                  </a:cubicBezTo>
                  <a:cubicBezTo>
                    <a:pt x="8" y="49"/>
                    <a:pt x="17" y="40"/>
                    <a:pt x="28" y="4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4">
                <a:defRPr/>
              </a:pPr>
              <a:endParaRPr lang="en-US" kern="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21" name="Rectangle 20"/>
          <p:cNvSpPr/>
          <p:nvPr/>
        </p:nvSpPr>
        <p:spPr bwMode="auto">
          <a:xfrm>
            <a:off x="883" y="497"/>
            <a:ext cx="5303094" cy="699353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60" tIns="143408" rIns="179260" bIns="14340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 dirty="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-30162" y="3031047"/>
            <a:ext cx="5334140" cy="932408"/>
          </a:xfrm>
          <a:prstGeom prst="rect">
            <a:avLst/>
          </a:prstGeom>
        </p:spPr>
        <p:txBody>
          <a:bodyPr vert="horz" wrap="square" lIns="146283" tIns="91427" rIns="146283" bIns="91427" rtlCol="0" anchor="t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6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5399" spc="-40" dirty="0"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Light"/>
              </a:rPr>
              <a:t>AzureFoundation</a:t>
            </a:r>
          </a:p>
        </p:txBody>
      </p:sp>
    </p:spTree>
    <p:extLst>
      <p:ext uri="{BB962C8B-B14F-4D97-AF65-F5344CB8AC3E}">
        <p14:creationId xmlns:p14="http://schemas.microsoft.com/office/powerpoint/2010/main" val="408647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218E-6 3.33182E-6 L -4.44218E-6 0.17975 " pathEditMode="relative" rAng="0" ptsTypes="AA">
                                      <p:cBhvr>
                                        <p:cTn id="9" dur="8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8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600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21" dur="4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6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0" dur="4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45" dur="4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3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5.31019E-7 -3.01407E-6 L 0.02451 -3.01407E-6 " pathEditMode="relative" rAng="0" ptsTypes="AA">
                                      <p:cBhvr>
                                        <p:cTn id="53" dur="4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32831E-6 -3.01407E-6 L 0.11386 -3.01407E-6 " pathEditMode="relative" rAng="0" ptsTypes="AA">
                                      <p:cBhvr>
                                        <p:cTn id="55" dur="6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3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6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2" grpId="0"/>
      <p:bldP spid="22" grpId="1"/>
      <p:bldP spid="23" grpId="0"/>
      <p:bldP spid="23" grpId="1"/>
      <p:bldP spid="24" grpId="0"/>
      <p:bldP spid="24" grpId="1"/>
      <p:bldP spid="25" grpId="0"/>
      <p:bldP spid="2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700">
                <a:solidFill>
                  <a:schemeClr val="tx1"/>
                </a:solidFill>
                <a:ea typeface="+mj-ea"/>
                <a:cs typeface="+mj-cs"/>
              </a:rPr>
              <a:t>AzureFoundation for Nonprofits Problem Statement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5307" r="23238" b="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graphicFrame>
        <p:nvGraphicFramePr>
          <p:cNvPr id="6" name="TextBox 2">
            <a:extLst>
              <a:ext uri="{FF2B5EF4-FFF2-40B4-BE49-F238E27FC236}">
                <a16:creationId xmlns:a16="http://schemas.microsoft.com/office/drawing/2014/main" id="{5C7FEE29-5464-4D64-8F99-15590264A554}"/>
              </a:ext>
            </a:extLst>
          </p:cNvPr>
          <p:cNvGraphicFramePr/>
          <p:nvPr>
            <p:extLst/>
          </p:nvPr>
        </p:nvGraphicFramePr>
        <p:xfrm>
          <a:off x="668461" y="2626296"/>
          <a:ext cx="5222782" cy="3531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0279460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Cloud Value Proposition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4663678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123E75-3B35-4530-981E-C0D9AE65E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8461" y="2626296"/>
            <a:ext cx="5222782" cy="353115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Eliminate capital expenses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Infrastructure resource management in a matter of minutes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Elasticity to scale up and down to meet business requirements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Decrease time to market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Application development and modernization platform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Spend more time on productivity tasks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Better performance with enterprise class computing resources</a:t>
            </a:r>
          </a:p>
          <a:p>
            <a:pPr marL="285750" indent="-228600" defTabSz="9144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latin typeface="+mn-lt"/>
              </a:rPr>
              <a:t>Resiliency to ensure maximum business continuity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014" r="10760" b="-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493011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204068" cy="6994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436472" cy="699452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99DA43-9B55-40DB-B371-54AC12391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13" y="2094523"/>
            <a:ext cx="3742736" cy="2815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AzureFoundation Value Proposition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EE994-7F73-4AC9-9274-DD1039C08C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12702" y="817829"/>
            <a:ext cx="5412482" cy="53347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defTabSz="914400"/>
            <a:r>
              <a:rPr lang="en-US" sz="1700" dirty="0">
                <a:solidFill>
                  <a:srgbClr val="000000"/>
                </a:solidFill>
                <a:latin typeface="+mn-lt"/>
              </a:rPr>
              <a:t>AzureFoundation patterns:</a:t>
            </a:r>
          </a:p>
          <a:p>
            <a:pPr marL="752121" lvl="1" indent="-228600" defTabSz="914400"/>
            <a:r>
              <a:rPr lang="en-US" sz="1700" dirty="0">
                <a:solidFill>
                  <a:srgbClr val="000000"/>
                </a:solidFill>
              </a:rPr>
              <a:t>Hybrid identity</a:t>
            </a:r>
          </a:p>
          <a:p>
            <a:pPr marL="752121" lvl="1" indent="-228600" defTabSz="914400"/>
            <a:r>
              <a:rPr lang="en-US" sz="1700" dirty="0">
                <a:solidFill>
                  <a:srgbClr val="000000"/>
                </a:solidFill>
              </a:rPr>
              <a:t>Partner community</a:t>
            </a:r>
          </a:p>
          <a:p>
            <a:pPr marL="752121" lvl="1" indent="-228600" defTabSz="914400"/>
            <a:r>
              <a:rPr lang="en-US" sz="1700" dirty="0">
                <a:solidFill>
                  <a:srgbClr val="000000"/>
                </a:solidFill>
              </a:rPr>
              <a:t>Financial accounting structure</a:t>
            </a:r>
          </a:p>
          <a:p>
            <a:pPr marL="752121" lvl="1" indent="-228600" defTabSz="914400"/>
            <a:r>
              <a:rPr lang="en-US" sz="1700" dirty="0">
                <a:solidFill>
                  <a:srgbClr val="000000"/>
                </a:solidFill>
              </a:rPr>
              <a:t>Segregation of environments (Hub Services, Pre-Prod, Prod, High Business Impact, storage)</a:t>
            </a:r>
          </a:p>
          <a:p>
            <a:pPr marL="752121" lvl="1" indent="-228600" defTabSz="914400"/>
            <a:r>
              <a:rPr lang="en-US" sz="1700" dirty="0">
                <a:solidFill>
                  <a:srgbClr val="000000"/>
                </a:solidFill>
              </a:rPr>
              <a:t>Hybrid networking and identity for the enterprise</a:t>
            </a:r>
          </a:p>
          <a:p>
            <a:pPr marL="752121" lvl="1" indent="-228600" defTabSz="914400"/>
            <a:r>
              <a:rPr lang="en-US" sz="1700" dirty="0">
                <a:solidFill>
                  <a:srgbClr val="000000"/>
                </a:solidFill>
              </a:rPr>
              <a:t>Baseline security of Azure with default network security groups, role based access control.</a:t>
            </a:r>
          </a:p>
          <a:p>
            <a:pPr marL="285750" indent="-228600" defTabSz="914400"/>
            <a:r>
              <a:rPr lang="en-US" sz="1700" dirty="0">
                <a:solidFill>
                  <a:srgbClr val="000000"/>
                </a:solidFill>
                <a:latin typeface="+mn-lt"/>
              </a:rPr>
              <a:t>Establish naming conventions with metadata for a best of breed greenfield geo-redundant datacenter</a:t>
            </a:r>
          </a:p>
          <a:p>
            <a:pPr marL="285750" indent="-228600" defTabSz="914400"/>
            <a:r>
              <a:rPr lang="en-US" sz="1700" dirty="0">
                <a:solidFill>
                  <a:srgbClr val="000000"/>
                </a:solidFill>
                <a:latin typeface="+mn-lt"/>
              </a:rPr>
              <a:t>Production ready:  Disaster Recovery, Data Center migration, HA SharePoint and HA SQL Server Farm</a:t>
            </a:r>
          </a:p>
          <a:p>
            <a:pPr marL="285750" indent="-228600" defTabSz="914400"/>
            <a:r>
              <a:rPr lang="en-US" sz="1700" dirty="0">
                <a:solidFill>
                  <a:srgbClr val="000000"/>
                </a:solidFill>
                <a:latin typeface="+mn-lt"/>
              </a:rPr>
              <a:t>Templated pattern deployment for CI/CD </a:t>
            </a:r>
          </a:p>
          <a:p>
            <a:pPr marL="285750" indent="-228600" defTabSz="914400"/>
            <a:r>
              <a:rPr lang="en-US" sz="1700" dirty="0">
                <a:solidFill>
                  <a:srgbClr val="000000"/>
                </a:solidFill>
                <a:latin typeface="+mn-lt"/>
              </a:rPr>
              <a:t>Serverless patterns for common cognitive service pipeline (coming soon)</a:t>
            </a:r>
          </a:p>
        </p:txBody>
      </p:sp>
    </p:spTree>
    <p:extLst>
      <p:ext uri="{BB962C8B-B14F-4D97-AF65-F5344CB8AC3E}">
        <p14:creationId xmlns:p14="http://schemas.microsoft.com/office/powerpoint/2010/main" val="15601600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427037" y="1211262"/>
            <a:ext cx="621665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Marketing focus at all new Office 365 customers that single sign-on is a great first workload for Azure.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Enable partner community to deploy a consistent financial accounting structure to enable bill-back and show-back by creating departments and accounts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Configure enterprise portal to align with billing and separation of duties as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Configure resource separation of duties and security within subscriptions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Establish metadata and naming conventions for greenfield georedundant datacenters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Interview, document and deploy hybrid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Deploy hybrid identity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Deploy Secure Single Sign-on for O365 Identity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848" y="0"/>
            <a:ext cx="4659429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393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Size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639" y="1191848"/>
            <a:ext cx="5791198" cy="203440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High Potential Accounts:  Recently migrated Office 365 and are not using Azure for Identity.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rPr>
              <a:t>Mainstream Accounts:  The long tail that is paying for midrange compute at outsourcers who want to migrate to cloud.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5837" y="1287462"/>
            <a:ext cx="5957192" cy="396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501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460" y="372393"/>
            <a:ext cx="5222783" cy="17264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>
                <a:solidFill>
                  <a:schemeClr val="tx1"/>
                </a:solidFill>
                <a:ea typeface="+mj-ea"/>
                <a:cs typeface="+mj-cs"/>
              </a:rPr>
              <a:t>Technology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8460" y="2362595"/>
            <a:ext cx="4663678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0527" r="8247" b="-1"/>
          <a:stretch/>
        </p:blipFill>
        <p:spPr>
          <a:xfrm>
            <a:off x="5996732" y="10"/>
            <a:ext cx="6439741" cy="6994511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9E55C283-E5BB-41B9-910F-E6288CDE68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487034"/>
              </p:ext>
            </p:extLst>
          </p:nvPr>
        </p:nvGraphicFramePr>
        <p:xfrm>
          <a:off x="668461" y="2626296"/>
          <a:ext cx="5222782" cy="3531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727371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800"/>
            <a:ext cx="5727464" cy="6994525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6304" y="818939"/>
            <a:ext cx="5077795" cy="14829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Competition</a:t>
            </a:r>
          </a:p>
        </p:txBody>
      </p:sp>
      <p:sp>
        <p:nvSpPr>
          <p:cNvPr id="13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3322"/>
            <a:ext cx="5100707" cy="550848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681"/>
          <a:stretch/>
        </p:blipFill>
        <p:spPr>
          <a:xfrm>
            <a:off x="437958" y="1961262"/>
            <a:ext cx="3735258" cy="3092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212702" y="2469891"/>
            <a:ext cx="5077389" cy="37117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On Premise/Private Cloud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Using an existing investment in compute hosted in a legacy datacenter is usually the most obvious location to install a hybrid identity solution for a new O365 customer.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Competitor Cloud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IaaS:  Amazon Web Services or other cloud providers could easily host the identity infrastructure required for O365 single sign-on.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SaaS:  There are many competitors who are positioning the complexity of the identity solution, approximately 8 servers, as being cumbersome and offering a full SaaS solution that removes the requirement for Azure IaaS.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558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BT - Mid-Blue on white">
      <a:dk1>
        <a:srgbClr val="505050"/>
      </a:dk1>
      <a:lt1>
        <a:srgbClr val="FFFFFF"/>
      </a:lt1>
      <a:dk2>
        <a:srgbClr val="00188F"/>
      </a:dk2>
      <a:lt2>
        <a:srgbClr val="9BD2FF"/>
      </a:lt2>
      <a:accent1>
        <a:srgbClr val="00188F"/>
      </a:accent1>
      <a:accent2>
        <a:srgbClr val="0078D7"/>
      </a:accent2>
      <a:accent3>
        <a:srgbClr val="D83B01"/>
      </a:accent3>
      <a:accent4>
        <a:srgbClr val="5C2D91"/>
      </a:accent4>
      <a:accent5>
        <a:srgbClr val="B4009E"/>
      </a:accent5>
      <a:accent6>
        <a:srgbClr val="107C1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MID-BLUE_2016_2.potx" id="{8B84EEE5-C70B-4DAC-9DB7-AEB4A67C5A6A}" vid="{5AE9D8F3-D070-4D99-AE2A-0371031A2550}"/>
    </a:ext>
  </a:extLst>
</a:theme>
</file>

<file path=ppt/theme/theme2.xml><?xml version="1.0" encoding="utf-8"?>
<a:theme xmlns:a="http://schemas.openxmlformats.org/drawingml/2006/main" name="COLOR TEMPLATE">
  <a:themeElements>
    <a:clrScheme name="BT - Mid-Blue">
      <a:dk1>
        <a:srgbClr val="505050"/>
      </a:dk1>
      <a:lt1>
        <a:srgbClr val="FFFFFF"/>
      </a:lt1>
      <a:dk2>
        <a:srgbClr val="00188F"/>
      </a:dk2>
      <a:lt2>
        <a:srgbClr val="CDF4FF"/>
      </a:lt2>
      <a:accent1>
        <a:srgbClr val="0078D7"/>
      </a:accent1>
      <a:accent2>
        <a:srgbClr val="D83B01"/>
      </a:accent2>
      <a:accent3>
        <a:srgbClr val="5C2D91"/>
      </a:accent3>
      <a:accent4>
        <a:srgbClr val="B4009E"/>
      </a:accent4>
      <a:accent5>
        <a:srgbClr val="107C10"/>
      </a:accent5>
      <a:accent6>
        <a:srgbClr val="002050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MID-BLUE_2016_2.potx" id="{8B84EEE5-C70B-4DAC-9DB7-AEB4A67C5A6A}" vid="{C9458DB1-8A75-4E4C-865A-22D635A9FA5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0D2BAD2563FE2143841BCE7C674FABCC|-421390505" UniqueId="54686bcb-c9ee-4bc5-aaf3-2fd9e99d5a0e">
      <p:Name>Auditing</p:Name>
      <p:Description>Audits user actions on documents and list items to the Audit Log.</p:Description>
      <p:CustomData>
        <Audit>
          <Update/>
          <DeleteRestore/>
        </Audit>
      </p:CustomData>
    </p:PolicyItem>
  </p:PolicyItems>
</p:Policy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2BAD2563FE2143841BCE7C674FABCC" ma:contentTypeVersion="10" ma:contentTypeDescription="Create a new document." ma:contentTypeScope="" ma:versionID="7b66a0ad2cf7776267e5a2e724f49d5f">
  <xsd:schema xmlns:xsd="http://www.w3.org/2001/XMLSchema" xmlns:xs="http://www.w3.org/2001/XMLSchema" xmlns:p="http://schemas.microsoft.com/office/2006/metadata/properties" xmlns:ns1="http://schemas.microsoft.com/sharepoint/v3" xmlns:ns2="c0a86418-2b64-471f-9481-49bf08eb0dd7" xmlns:ns3="1f65bb1f-ea05-496a-8d40-636bcb76c6ea" targetNamespace="http://schemas.microsoft.com/office/2006/metadata/properties" ma:root="true" ma:fieldsID="5beaa827909aa74977efd94d0a488a8a" ns1:_="" ns2:_="" ns3:_="">
    <xsd:import namespace="http://schemas.microsoft.com/sharepoint/v3"/>
    <xsd:import namespace="c0a86418-2b64-471f-9481-49bf08eb0dd7"/>
    <xsd:import namespace="1f65bb1f-ea05-496a-8d40-636bcb76c6ea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3:SharingHintHash" minOccurs="0"/>
                <xsd:element ref="ns2:SharedWithDetails" minOccurs="0"/>
                <xsd:element ref="ns1:_dlc_Exempt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1" nillable="true" ma:displayName="Exempt from Policy" ma:description="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a86418-2b64-471f-9481-49bf08eb0dd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65bb1f-ea05-496a-8d40-636bcb76c6ea" elementFormDefault="qualified">
    <xsd:import namespace="http://schemas.microsoft.com/office/2006/documentManagement/types"/>
    <xsd:import namespace="http://schemas.microsoft.com/office/infopath/2007/PartnerControls"/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f65bb1f-ea05-496a-8d40-636bcb76c6ea"/>
    <ds:schemaRef ds:uri="c0a86418-2b64-471f-9481-49bf08eb0dd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DBF57AF-D0DD-4DD1-AAB5-5D0E2DF9FBA5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1C0F32D8-1EB3-4911-99F1-68E25688E2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a86418-2b64-471f-9481-49bf08eb0dd7"/>
    <ds:schemaRef ds:uri="1f65bb1f-ea05-496a-8d40-636bcb76c6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1093</Words>
  <Application>Microsoft Office PowerPoint</Application>
  <PresentationFormat>Custom</PresentationFormat>
  <Paragraphs>132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Century Schoolbook</vt:lpstr>
      <vt:lpstr>Consolas</vt:lpstr>
      <vt:lpstr>Segoe UI</vt:lpstr>
      <vt:lpstr>Segoe UI Light</vt:lpstr>
      <vt:lpstr>Segoe UI Semilight</vt:lpstr>
      <vt:lpstr>Wingdings</vt:lpstr>
      <vt:lpstr>WHITE TEMPLATE</vt:lpstr>
      <vt:lpstr>COLOR TEMPLATE</vt:lpstr>
      <vt:lpstr>AzureFoundation</vt:lpstr>
      <vt:lpstr>PowerPoint Presentation</vt:lpstr>
      <vt:lpstr>AzureFoundation for Nonprofits Problem Statement</vt:lpstr>
      <vt:lpstr>Cloud Value Proposition</vt:lpstr>
      <vt:lpstr>AzureFoundation Value Proposition</vt:lpstr>
      <vt:lpstr>Proposed Solution</vt:lpstr>
      <vt:lpstr>Market Size</vt:lpstr>
      <vt:lpstr>Technology</vt:lpstr>
      <vt:lpstr>Competition</vt:lpstr>
      <vt:lpstr>Marketing Plan</vt:lpstr>
      <vt:lpstr>Partner Team</vt:lpstr>
      <vt:lpstr>Financial Plan</vt:lpstr>
      <vt:lpstr>Current Status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AzureFoundation</dc:title>
  <dc:creator>Will St. Germain</dc:creator>
  <cp:lastModifiedBy>Will St. Germain</cp:lastModifiedBy>
  <cp:revision>1</cp:revision>
  <dcterms:created xsi:type="dcterms:W3CDTF">2018-09-18T05:16:19Z</dcterms:created>
  <dcterms:modified xsi:type="dcterms:W3CDTF">2018-09-18T05:16:23Z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willst@microsoft.com</vt:lpwstr>
  </property>
  <property fmtid="{D5CDD505-2E9C-101B-9397-08002B2CF9AE}" pid="5" name="MSIP_Label_f42aa342-8706-4288-bd11-ebb85995028c_SetDate">
    <vt:lpwstr>2018-09-18T05:16:23.1233024Z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